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Frank Ruhl Libre" pitchFamily="2" charset="-79"/>
      <p:regular r:id="rId34"/>
      <p:bold r:id="rId35"/>
    </p:embeddedFont>
    <p:embeddedFont>
      <p:font typeface="Montserrat" pitchFamily="2" charset="77"/>
      <p:regular r:id="rId36"/>
      <p:bold r:id="rId37"/>
      <p:italic r:id="rId38"/>
      <p:boldItalic r:id="rId39"/>
    </p:embeddedFont>
    <p:embeddedFont>
      <p:font typeface="Montserrat ExtraBold" panose="020F0502020204030204" pitchFamily="34" charset="0"/>
      <p:bold r:id="rId40"/>
      <p:boldItalic r:id="rId41"/>
    </p:embeddedFont>
    <p:embeddedFont>
      <p:font typeface="Montserrat SemiBold"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8d4a69fe8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8d4a69fe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8d4a69fe8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8d4a69fe8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8d4a69fe8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8d4a69fe8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8d4a69fe8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8d4a69fe8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87f794d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87f794d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87fb1f25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87fb1f25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55c2cec6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2555c2cec6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555c2cec6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2555c2cec6d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8305823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258305823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8305823e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258305823e6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89d6a636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89d6a636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8305823e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8305823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58305823e6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58305823e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8305823e6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58305823e6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8305823e6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8305823e6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58305823e6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58305823e6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8305823e6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58305823e6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8305823e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8305823e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8305823e6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8305823e6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58305823e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58305823e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8305823e6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58305823e6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310118586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310118586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06743487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0674348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6743487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8305823e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58305823e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06743487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3101185864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31011858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aa86f16e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aa86f16e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8d4a69fe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8d4a69fe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rgbClr val="220337"/>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1" name="Google Shape;11;p2"/>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None/>
              <a:defRPr sz="7200">
                <a:solidFill>
                  <a:schemeClr val="accent2"/>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2" name="Google Shape;12;p2"/>
          <p:cNvSpPr txBox="1">
            <a:spLocks noGrp="1"/>
          </p:cNvSpPr>
          <p:nvPr>
            <p:ph type="body" idx="1"/>
          </p:nvPr>
        </p:nvSpPr>
        <p:spPr>
          <a:xfrm>
            <a:off x="2496200" y="4275729"/>
            <a:ext cx="4151400" cy="304500"/>
          </a:xfrm>
          <a:prstGeom prst="rect">
            <a:avLst/>
          </a:prstGeom>
        </p:spPr>
        <p:txBody>
          <a:bodyPr spcFirstLastPara="1" wrap="square" lIns="91425" tIns="91425" rIns="91425" bIns="91425" anchor="t" anchorCtr="0">
            <a:noAutofit/>
          </a:bodyPr>
          <a:lstStyle>
            <a:lvl1pPr marL="457200" lvl="0"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marL="914400" lvl="1"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marL="1371600" lvl="2"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marL="1828800" lvl="3"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marL="2286000" lvl="4"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marL="2743200" lvl="5"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marL="3200400" lvl="6"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marL="3657600" lvl="7"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marL="4114800" lvl="8"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a:endParaRPr/>
          </a:p>
        </p:txBody>
      </p:sp>
      <p:sp>
        <p:nvSpPr>
          <p:cNvPr id="13" name="Google Shape;13;p2"/>
          <p:cNvSpPr txBox="1">
            <a:spLocks noGrp="1"/>
          </p:cNvSpPr>
          <p:nvPr>
            <p:ph type="subTitle" idx="2"/>
          </p:nvPr>
        </p:nvSpPr>
        <p:spPr>
          <a:xfrm>
            <a:off x="2496200" y="2791614"/>
            <a:ext cx="41514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pic>
        <p:nvPicPr>
          <p:cNvPr id="63" name="Google Shape;63;p11"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65" name="Google Shape;65;p11"/>
          <p:cNvSpPr txBox="1">
            <a:spLocks noGrp="1"/>
          </p:cNvSpPr>
          <p:nvPr>
            <p:ph type="title"/>
          </p:nvPr>
        </p:nvSpPr>
        <p:spPr>
          <a:xfrm>
            <a:off x="311700" y="3619355"/>
            <a:ext cx="4511700" cy="605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3333"/>
              </a:buClr>
              <a:buSzPts val="1800"/>
              <a:buFont typeface="Montserrat"/>
              <a:buNone/>
              <a:defRPr sz="1800" b="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pic>
        <p:nvPicPr>
          <p:cNvPr id="66" name="Google Shape;66;p11"/>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9" name="Google Shape;69;p12"/>
          <p:cNvSpPr txBox="1">
            <a:spLocks noGrp="1"/>
          </p:cNvSpPr>
          <p:nvPr>
            <p:ph type="title" hasCustomPrompt="1"/>
          </p:nvPr>
        </p:nvSpPr>
        <p:spPr>
          <a:xfrm>
            <a:off x="311700" y="606575"/>
            <a:ext cx="8520600" cy="167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57068C"/>
              </a:buClr>
              <a:buSzPts val="13000"/>
              <a:buNone/>
              <a:defRPr sz="13000">
                <a:solidFill>
                  <a:srgbClr val="57068C"/>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 name="Google Shape;70;p12"/>
          <p:cNvSpPr txBox="1">
            <a:spLocks noGrp="1"/>
          </p:cNvSpPr>
          <p:nvPr>
            <p:ph type="body" idx="1"/>
          </p:nvPr>
        </p:nvSpPr>
        <p:spPr>
          <a:xfrm>
            <a:off x="3007950" y="3094875"/>
            <a:ext cx="3128100" cy="1186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sz="1100"/>
            </a:lvl1pPr>
            <a:lvl2pPr marL="914400" lvl="1" indent="-298450" algn="ctr" rtl="0">
              <a:spcBef>
                <a:spcPts val="0"/>
              </a:spcBef>
              <a:spcAft>
                <a:spcPts val="0"/>
              </a:spcAft>
              <a:buSzPts val="1100"/>
              <a:buChar char="○"/>
              <a:defRPr sz="1100"/>
            </a:lvl2pPr>
            <a:lvl3pPr marL="1371600" lvl="2" indent="-298450" algn="ctr" rtl="0">
              <a:spcBef>
                <a:spcPts val="0"/>
              </a:spcBef>
              <a:spcAft>
                <a:spcPts val="0"/>
              </a:spcAft>
              <a:buSzPts val="1100"/>
              <a:buChar char="■"/>
              <a:defRPr sz="1100"/>
            </a:lvl3pPr>
            <a:lvl4pPr marL="1828800" lvl="3" indent="-298450" algn="ctr" rtl="0">
              <a:spcBef>
                <a:spcPts val="0"/>
              </a:spcBef>
              <a:spcAft>
                <a:spcPts val="0"/>
              </a:spcAft>
              <a:buSzPts val="1100"/>
              <a:buChar char="●"/>
              <a:defRPr sz="1100"/>
            </a:lvl4pPr>
            <a:lvl5pPr marL="2286000" lvl="4" indent="-298450" algn="ctr" rtl="0">
              <a:spcBef>
                <a:spcPts val="0"/>
              </a:spcBef>
              <a:spcAft>
                <a:spcPts val="0"/>
              </a:spcAft>
              <a:buSzPts val="1100"/>
              <a:buChar char="○"/>
              <a:defRPr sz="1100"/>
            </a:lvl5pPr>
            <a:lvl6pPr marL="2743200" lvl="5" indent="-298450" algn="ctr" rtl="0">
              <a:spcBef>
                <a:spcPts val="0"/>
              </a:spcBef>
              <a:spcAft>
                <a:spcPts val="0"/>
              </a:spcAft>
              <a:buSzPts val="1100"/>
              <a:buChar char="■"/>
              <a:defRPr sz="1100"/>
            </a:lvl6pPr>
            <a:lvl7pPr marL="3200400" lvl="6" indent="-298450" algn="ctr" rtl="0">
              <a:spcBef>
                <a:spcPts val="0"/>
              </a:spcBef>
              <a:spcAft>
                <a:spcPts val="0"/>
              </a:spcAft>
              <a:buSzPts val="1100"/>
              <a:buChar char="●"/>
              <a:defRPr sz="1100"/>
            </a:lvl7pPr>
            <a:lvl8pPr marL="3657600" lvl="7" indent="-298450" algn="ctr" rtl="0">
              <a:spcBef>
                <a:spcPts val="0"/>
              </a:spcBef>
              <a:spcAft>
                <a:spcPts val="0"/>
              </a:spcAft>
              <a:buSzPts val="1100"/>
              <a:buChar char="○"/>
              <a:defRPr sz="1100"/>
            </a:lvl8pPr>
            <a:lvl9pPr marL="4114800" lvl="8" indent="-298450" algn="ctr" rtl="0">
              <a:spcBef>
                <a:spcPts val="0"/>
              </a:spcBef>
              <a:spcAft>
                <a:spcPts val="0"/>
              </a:spcAft>
              <a:buSzPts val="1100"/>
              <a:buChar char="■"/>
              <a:defRPr sz="1100"/>
            </a:lvl9pPr>
          </a:lstStyle>
          <a:p>
            <a:endParaRPr/>
          </a:p>
        </p:txBody>
      </p:sp>
      <p:pic>
        <p:nvPicPr>
          <p:cNvPr id="71" name="Google Shape;71;p12"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73" name="Google Shape;73;p12"/>
          <p:cNvSpPr txBox="1">
            <a:spLocks noGrp="1"/>
          </p:cNvSpPr>
          <p:nvPr>
            <p:ph type="subTitle" idx="2"/>
          </p:nvPr>
        </p:nvSpPr>
        <p:spPr>
          <a:xfrm>
            <a:off x="1429500" y="2353776"/>
            <a:ext cx="6285000" cy="463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b="1">
                <a:solidFill>
                  <a:schemeClr val="accent1"/>
                </a:solidFill>
                <a:latin typeface="Frank Ruhl Libre"/>
                <a:ea typeface="Frank Ruhl Libre"/>
                <a:cs typeface="Frank Ruhl Libre"/>
                <a:sym typeface="Frank Ruhl Libr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and Text">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id="76" name="Google Shape;76;p13"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78" name="Google Shape;78;p13"/>
          <p:cNvSpPr txBox="1">
            <a:spLocks noGrp="1"/>
          </p:cNvSpPr>
          <p:nvPr>
            <p:ph type="title"/>
          </p:nvPr>
        </p:nvSpPr>
        <p:spPr>
          <a:xfrm>
            <a:off x="4969800" y="1412750"/>
            <a:ext cx="3766800" cy="1374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3"/>
          <p:cNvSpPr txBox="1">
            <a:spLocks noGrp="1"/>
          </p:cNvSpPr>
          <p:nvPr>
            <p:ph type="body" idx="1"/>
          </p:nvPr>
        </p:nvSpPr>
        <p:spPr>
          <a:xfrm>
            <a:off x="4969675" y="2901150"/>
            <a:ext cx="3766800" cy="1374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800"/>
              </a:spcBef>
              <a:spcAft>
                <a:spcPts val="0"/>
              </a:spcAft>
              <a:buSzPts val="1100"/>
              <a:buChar char="○"/>
              <a:defRPr sz="1100"/>
            </a:lvl2pPr>
            <a:lvl3pPr marL="1371600" lvl="2" indent="-298450" rtl="0">
              <a:lnSpc>
                <a:spcPct val="125000"/>
              </a:lnSpc>
              <a:spcBef>
                <a:spcPts val="800"/>
              </a:spcBef>
              <a:spcAft>
                <a:spcPts val="0"/>
              </a:spcAft>
              <a:buSzPts val="1100"/>
              <a:buChar char="■"/>
              <a:defRPr sz="1100"/>
            </a:lvl3pPr>
            <a:lvl4pPr marL="1828800" lvl="3" indent="-298450" rtl="0">
              <a:lnSpc>
                <a:spcPct val="125000"/>
              </a:lnSpc>
              <a:spcBef>
                <a:spcPts val="800"/>
              </a:spcBef>
              <a:spcAft>
                <a:spcPts val="0"/>
              </a:spcAft>
              <a:buSzPts val="1100"/>
              <a:buChar char="●"/>
              <a:defRPr sz="1100"/>
            </a:lvl4pPr>
            <a:lvl5pPr marL="2286000" lvl="4" indent="-298450" rtl="0">
              <a:lnSpc>
                <a:spcPct val="125000"/>
              </a:lnSpc>
              <a:spcBef>
                <a:spcPts val="800"/>
              </a:spcBef>
              <a:spcAft>
                <a:spcPts val="0"/>
              </a:spcAft>
              <a:buSzPts val="1100"/>
              <a:buChar char="○"/>
              <a:defRPr sz="1100"/>
            </a:lvl5pPr>
            <a:lvl6pPr marL="2743200" lvl="5" indent="-298450" rtl="0">
              <a:lnSpc>
                <a:spcPct val="125000"/>
              </a:lnSpc>
              <a:spcBef>
                <a:spcPts val="800"/>
              </a:spcBef>
              <a:spcAft>
                <a:spcPts val="0"/>
              </a:spcAft>
              <a:buSzPts val="1100"/>
              <a:buChar char="■"/>
              <a:defRPr sz="1100"/>
            </a:lvl6pPr>
            <a:lvl7pPr marL="3200400" lvl="6" indent="-298450" rtl="0">
              <a:lnSpc>
                <a:spcPct val="125000"/>
              </a:lnSpc>
              <a:spcBef>
                <a:spcPts val="800"/>
              </a:spcBef>
              <a:spcAft>
                <a:spcPts val="0"/>
              </a:spcAft>
              <a:buSzPts val="1100"/>
              <a:buChar char="●"/>
              <a:defRPr sz="1100"/>
            </a:lvl7pPr>
            <a:lvl8pPr marL="3657600" lvl="7" indent="-298450" rtl="0">
              <a:lnSpc>
                <a:spcPct val="125000"/>
              </a:lnSpc>
              <a:spcBef>
                <a:spcPts val="800"/>
              </a:spcBef>
              <a:spcAft>
                <a:spcPts val="0"/>
              </a:spcAft>
              <a:buSzPts val="1100"/>
              <a:buChar char="○"/>
              <a:defRPr sz="1100"/>
            </a:lvl8pPr>
            <a:lvl9pPr marL="4114800" lvl="8" indent="-298450" rtl="0">
              <a:lnSpc>
                <a:spcPct val="125000"/>
              </a:lnSpc>
              <a:spcBef>
                <a:spcPts val="800"/>
              </a:spcBef>
              <a:spcAft>
                <a:spcPts val="800"/>
              </a:spcAft>
              <a:buSzPts val="1100"/>
              <a:buChar char="■"/>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p:cSld name="CUSTOM_1">
    <p:spTree>
      <p:nvGrpSpPr>
        <p:cNvPr id="1" name="Shape 80"/>
        <p:cNvGrpSpPr/>
        <p:nvPr/>
      </p:nvGrpSpPr>
      <p:grpSpPr>
        <a:xfrm>
          <a:off x="0" y="0"/>
          <a:ext cx="0" cy="0"/>
          <a:chOff x="0" y="0"/>
          <a:chExt cx="0" cy="0"/>
        </a:xfrm>
      </p:grpSpPr>
      <p:pic>
        <p:nvPicPr>
          <p:cNvPr id="81" name="Google Shape;81;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83" name="Google Shape;83;p14"/>
          <p:cNvSpPr txBox="1">
            <a:spLocks noGrp="1"/>
          </p:cNvSpPr>
          <p:nvPr>
            <p:ph type="title"/>
          </p:nvPr>
        </p:nvSpPr>
        <p:spPr>
          <a:xfrm>
            <a:off x="311700" y="587975"/>
            <a:ext cx="3610800" cy="891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4"/>
          <p:cNvSpPr txBox="1">
            <a:spLocks noGrp="1"/>
          </p:cNvSpPr>
          <p:nvPr>
            <p:ph type="body" idx="1"/>
          </p:nvPr>
        </p:nvSpPr>
        <p:spPr>
          <a:xfrm>
            <a:off x="311700" y="1836175"/>
            <a:ext cx="3610800" cy="24396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800"/>
              </a:spcBef>
              <a:spcAft>
                <a:spcPts val="0"/>
              </a:spcAft>
              <a:buSzPts val="1400"/>
              <a:buChar char="○"/>
              <a:defRPr/>
            </a:lvl2pPr>
            <a:lvl3pPr marL="1371600" lvl="2" indent="-317500" rtl="0">
              <a:lnSpc>
                <a:spcPct val="125000"/>
              </a:lnSpc>
              <a:spcBef>
                <a:spcPts val="800"/>
              </a:spcBef>
              <a:spcAft>
                <a:spcPts val="0"/>
              </a:spcAft>
              <a:buSzPts val="1400"/>
              <a:buChar char="■"/>
              <a:defRPr/>
            </a:lvl3pPr>
            <a:lvl4pPr marL="1828800" lvl="3" indent="-317500" rtl="0">
              <a:lnSpc>
                <a:spcPct val="125000"/>
              </a:lnSpc>
              <a:spcBef>
                <a:spcPts val="800"/>
              </a:spcBef>
              <a:spcAft>
                <a:spcPts val="0"/>
              </a:spcAft>
              <a:buSzPts val="1400"/>
              <a:buChar char="●"/>
              <a:defRPr/>
            </a:lvl4pPr>
            <a:lvl5pPr marL="2286000" lvl="4" indent="-317500" rtl="0">
              <a:lnSpc>
                <a:spcPct val="125000"/>
              </a:lnSpc>
              <a:spcBef>
                <a:spcPts val="800"/>
              </a:spcBef>
              <a:spcAft>
                <a:spcPts val="0"/>
              </a:spcAft>
              <a:buSzPts val="1400"/>
              <a:buChar char="○"/>
              <a:defRPr/>
            </a:lvl5pPr>
            <a:lvl6pPr marL="2743200" lvl="5" indent="-317500" rtl="0">
              <a:lnSpc>
                <a:spcPct val="125000"/>
              </a:lnSpc>
              <a:spcBef>
                <a:spcPts val="800"/>
              </a:spcBef>
              <a:spcAft>
                <a:spcPts val="0"/>
              </a:spcAft>
              <a:buSzPts val="1400"/>
              <a:buChar char="■"/>
              <a:defRPr/>
            </a:lvl6pPr>
            <a:lvl7pPr marL="3200400" lvl="6" indent="-317500" rtl="0">
              <a:lnSpc>
                <a:spcPct val="125000"/>
              </a:lnSpc>
              <a:spcBef>
                <a:spcPts val="800"/>
              </a:spcBef>
              <a:spcAft>
                <a:spcPts val="0"/>
              </a:spcAft>
              <a:buSzPts val="1400"/>
              <a:buChar char="●"/>
              <a:defRPr/>
            </a:lvl7pPr>
            <a:lvl8pPr marL="3657600" lvl="7" indent="-317500" rtl="0">
              <a:lnSpc>
                <a:spcPct val="125000"/>
              </a:lnSpc>
              <a:spcBef>
                <a:spcPts val="800"/>
              </a:spcBef>
              <a:spcAft>
                <a:spcPts val="0"/>
              </a:spcAft>
              <a:buSzPts val="1400"/>
              <a:buChar char="○"/>
              <a:defRPr/>
            </a:lvl8pPr>
            <a:lvl9pPr marL="4114800" lvl="8" indent="-317500" rtl="0">
              <a:lnSpc>
                <a:spcPct val="125000"/>
              </a:lnSpc>
              <a:spcBef>
                <a:spcPts val="800"/>
              </a:spcBef>
              <a:spcAft>
                <a:spcPts val="800"/>
              </a:spcAft>
              <a:buSzPts val="1400"/>
              <a:buChar char="■"/>
              <a:defRPr/>
            </a:lvl9pPr>
          </a:lstStyle>
          <a:p>
            <a:endParaRPr/>
          </a:p>
        </p:txBody>
      </p:sp>
      <p:sp>
        <p:nvSpPr>
          <p:cNvPr id="85" name="Google Shape;85;p14"/>
          <p:cNvSpPr txBox="1"/>
          <p:nvPr/>
        </p:nvSpPr>
        <p:spPr>
          <a:xfrm>
            <a:off x="5958050" y="683000"/>
            <a:ext cx="2778600" cy="10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Montserrat"/>
              <a:ea typeface="Montserrat"/>
              <a:cs typeface="Montserrat"/>
              <a:sym typeface="Montserrat"/>
            </a:endParaRPr>
          </a:p>
        </p:txBody>
      </p:sp>
      <p:sp>
        <p:nvSpPr>
          <p:cNvPr id="86" name="Google Shape;86;p14"/>
          <p:cNvSpPr txBox="1">
            <a:spLocks noGrp="1"/>
          </p:cNvSpPr>
          <p:nvPr>
            <p:ph type="body" idx="2"/>
          </p:nvPr>
        </p:nvSpPr>
        <p:spPr>
          <a:xfrm>
            <a:off x="5824575" y="683050"/>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sp>
        <p:nvSpPr>
          <p:cNvPr id="87" name="Google Shape;87;p14"/>
          <p:cNvSpPr txBox="1">
            <a:spLocks noGrp="1"/>
          </p:cNvSpPr>
          <p:nvPr>
            <p:ph type="body" idx="3"/>
          </p:nvPr>
        </p:nvSpPr>
        <p:spPr>
          <a:xfrm>
            <a:off x="5824575" y="1931875"/>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sp>
        <p:nvSpPr>
          <p:cNvPr id="88" name="Google Shape;88;p14"/>
          <p:cNvSpPr txBox="1">
            <a:spLocks noGrp="1"/>
          </p:cNvSpPr>
          <p:nvPr>
            <p:ph type="body" idx="4"/>
          </p:nvPr>
        </p:nvSpPr>
        <p:spPr>
          <a:xfrm>
            <a:off x="5824575" y="3180700"/>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pic>
        <p:nvPicPr>
          <p:cNvPr id="89" name="Google Shape;89;p14"/>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2">
    <p:bg>
      <p:bgPr>
        <a:solidFill>
          <a:srgbClr val="220337"/>
        </a:solidFill>
        <a:effectLst/>
      </p:bgPr>
    </p:bg>
    <p:spTree>
      <p:nvGrpSpPr>
        <p:cNvPr id="1"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92" name="Google Shape;92;p15"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
        <p:nvSpPr>
          <p:cNvPr id="94" name="Google Shape;94;p15"/>
          <p:cNvSpPr txBox="1">
            <a:spLocks noGrp="1"/>
          </p:cNvSpPr>
          <p:nvPr>
            <p:ph type="title"/>
          </p:nvPr>
        </p:nvSpPr>
        <p:spPr>
          <a:xfrm>
            <a:off x="904850" y="1264532"/>
            <a:ext cx="6710700" cy="1595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5" name="Google Shape;95;p15"/>
          <p:cNvSpPr txBox="1">
            <a:spLocks noGrp="1"/>
          </p:cNvSpPr>
          <p:nvPr>
            <p:ph type="subTitle" idx="1"/>
          </p:nvPr>
        </p:nvSpPr>
        <p:spPr>
          <a:xfrm>
            <a:off x="974919" y="3029082"/>
            <a:ext cx="3715200" cy="50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96" name="Google Shape;96;p15" descr=" "/>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2">
  <p:cSld name="CUSTOM_3">
    <p:bg>
      <p:bgPr>
        <a:solidFill>
          <a:schemeClr val="lt2"/>
        </a:solidFill>
        <a:effectLst/>
      </p:bgPr>
    </p:bg>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id="99" name="Google Shape;99;p16"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101" name="Google Shape;101;p16"/>
          <p:cNvSpPr txBox="1">
            <a:spLocks noGrp="1"/>
          </p:cNvSpPr>
          <p:nvPr>
            <p:ph type="title"/>
          </p:nvPr>
        </p:nvSpPr>
        <p:spPr>
          <a:xfrm>
            <a:off x="592275" y="522825"/>
            <a:ext cx="8144400" cy="3753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02"/>
        <p:cNvGrpSpPr/>
        <p:nvPr/>
      </p:nvGrpSpPr>
      <p:grpSpPr>
        <a:xfrm>
          <a:off x="0" y="0"/>
          <a:ext cx="0" cy="0"/>
          <a:chOff x="0" y="0"/>
          <a:chExt cx="0" cy="0"/>
        </a:xfrm>
      </p:grpSpPr>
      <p:pic>
        <p:nvPicPr>
          <p:cNvPr id="103" name="Google Shape;103;p1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0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p:cSld name="CUSTOM_1">
    <p:spTree>
      <p:nvGrpSpPr>
        <p:cNvPr id="1" name="Shape 109"/>
        <p:cNvGrpSpPr/>
        <p:nvPr/>
      </p:nvGrpSpPr>
      <p:grpSpPr>
        <a:xfrm>
          <a:off x="0" y="0"/>
          <a:ext cx="0" cy="0"/>
          <a:chOff x="0" y="0"/>
          <a:chExt cx="0" cy="0"/>
        </a:xfrm>
      </p:grpSpPr>
      <p:pic>
        <p:nvPicPr>
          <p:cNvPr id="110" name="Google Shape;110;p20"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11" name="Google Shape;111;p2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sp>
        <p:nvSpPr>
          <p:cNvPr id="112" name="Google Shape;112;p20"/>
          <p:cNvSpPr txBox="1">
            <a:spLocks noGrp="1"/>
          </p:cNvSpPr>
          <p:nvPr>
            <p:ph type="title"/>
          </p:nvPr>
        </p:nvSpPr>
        <p:spPr>
          <a:xfrm>
            <a:off x="311700" y="587975"/>
            <a:ext cx="3610800" cy="8916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rgbClr val="57068C"/>
              </a:buClr>
              <a:buSzPts val="4000"/>
              <a:buNone/>
              <a:defRPr sz="40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3" name="Google Shape;113;p20"/>
          <p:cNvSpPr txBox="1">
            <a:spLocks noGrp="1"/>
          </p:cNvSpPr>
          <p:nvPr>
            <p:ph type="body" idx="1"/>
          </p:nvPr>
        </p:nvSpPr>
        <p:spPr>
          <a:xfrm>
            <a:off x="311700" y="1836175"/>
            <a:ext cx="3610800" cy="24396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800"/>
              </a:spcBef>
              <a:spcAft>
                <a:spcPts val="0"/>
              </a:spcAft>
              <a:buSzPts val="1400"/>
              <a:buChar char="○"/>
              <a:defRPr/>
            </a:lvl2pPr>
            <a:lvl3pPr marL="1371600" lvl="2" indent="-317500" algn="l">
              <a:lnSpc>
                <a:spcPct val="125000"/>
              </a:lnSpc>
              <a:spcBef>
                <a:spcPts val="800"/>
              </a:spcBef>
              <a:spcAft>
                <a:spcPts val="0"/>
              </a:spcAft>
              <a:buSzPts val="1400"/>
              <a:buChar char="■"/>
              <a:defRPr/>
            </a:lvl3pPr>
            <a:lvl4pPr marL="1828800" lvl="3" indent="-317500" algn="l">
              <a:lnSpc>
                <a:spcPct val="125000"/>
              </a:lnSpc>
              <a:spcBef>
                <a:spcPts val="800"/>
              </a:spcBef>
              <a:spcAft>
                <a:spcPts val="0"/>
              </a:spcAft>
              <a:buSzPts val="1400"/>
              <a:buChar char="●"/>
              <a:defRPr/>
            </a:lvl4pPr>
            <a:lvl5pPr marL="2286000" lvl="4" indent="-317500" algn="l">
              <a:lnSpc>
                <a:spcPct val="125000"/>
              </a:lnSpc>
              <a:spcBef>
                <a:spcPts val="800"/>
              </a:spcBef>
              <a:spcAft>
                <a:spcPts val="0"/>
              </a:spcAft>
              <a:buSzPts val="1400"/>
              <a:buChar char="○"/>
              <a:defRPr/>
            </a:lvl5pPr>
            <a:lvl6pPr marL="2743200" lvl="5" indent="-317500" algn="l">
              <a:lnSpc>
                <a:spcPct val="125000"/>
              </a:lnSpc>
              <a:spcBef>
                <a:spcPts val="800"/>
              </a:spcBef>
              <a:spcAft>
                <a:spcPts val="0"/>
              </a:spcAft>
              <a:buSzPts val="1400"/>
              <a:buChar char="■"/>
              <a:defRPr/>
            </a:lvl6pPr>
            <a:lvl7pPr marL="3200400" lvl="6" indent="-317500" algn="l">
              <a:lnSpc>
                <a:spcPct val="125000"/>
              </a:lnSpc>
              <a:spcBef>
                <a:spcPts val="800"/>
              </a:spcBef>
              <a:spcAft>
                <a:spcPts val="0"/>
              </a:spcAft>
              <a:buSzPts val="1400"/>
              <a:buChar char="●"/>
              <a:defRPr/>
            </a:lvl7pPr>
            <a:lvl8pPr marL="3657600" lvl="7" indent="-317500" algn="l">
              <a:lnSpc>
                <a:spcPct val="125000"/>
              </a:lnSpc>
              <a:spcBef>
                <a:spcPts val="800"/>
              </a:spcBef>
              <a:spcAft>
                <a:spcPts val="0"/>
              </a:spcAft>
              <a:buSzPts val="1400"/>
              <a:buChar char="○"/>
              <a:defRPr/>
            </a:lvl8pPr>
            <a:lvl9pPr marL="4114800" lvl="8" indent="-317500" algn="l">
              <a:lnSpc>
                <a:spcPct val="125000"/>
              </a:lnSpc>
              <a:spcBef>
                <a:spcPts val="800"/>
              </a:spcBef>
              <a:spcAft>
                <a:spcPts val="800"/>
              </a:spcAft>
              <a:buSzPts val="1400"/>
              <a:buChar char="■"/>
              <a:defRPr/>
            </a:lvl9pPr>
          </a:lstStyle>
          <a:p>
            <a:endParaRPr/>
          </a:p>
        </p:txBody>
      </p:sp>
      <p:sp>
        <p:nvSpPr>
          <p:cNvPr id="114" name="Google Shape;114;p20"/>
          <p:cNvSpPr txBox="1"/>
          <p:nvPr/>
        </p:nvSpPr>
        <p:spPr>
          <a:xfrm>
            <a:off x="5958050" y="683000"/>
            <a:ext cx="2778600" cy="109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15" name="Google Shape;115;p20"/>
          <p:cNvSpPr txBox="1">
            <a:spLocks noGrp="1"/>
          </p:cNvSpPr>
          <p:nvPr>
            <p:ph type="body" idx="2"/>
          </p:nvPr>
        </p:nvSpPr>
        <p:spPr>
          <a:xfrm>
            <a:off x="5824575" y="683050"/>
            <a:ext cx="2911800" cy="1096800"/>
          </a:xfrm>
          <a:prstGeom prst="rect">
            <a:avLst/>
          </a:prstGeom>
          <a:noFill/>
          <a:ln>
            <a:noFill/>
          </a:ln>
        </p:spPr>
        <p:txBody>
          <a:bodyPr spcFirstLastPara="1" wrap="square" lIns="91425" tIns="91425" rIns="91425" bIns="91425" anchor="ctr" anchorCtr="0">
            <a:noAutofit/>
          </a:bodyPr>
          <a:lstStyle>
            <a:lvl1pPr marL="457200" lvl="0" indent="-292100" algn="l">
              <a:lnSpc>
                <a:spcPct val="115000"/>
              </a:lnSpc>
              <a:spcBef>
                <a:spcPts val="0"/>
              </a:spcBef>
              <a:spcAft>
                <a:spcPts val="0"/>
              </a:spcAft>
              <a:buSzPts val="1000"/>
              <a:buChar char="●"/>
              <a:defRPr sz="1000"/>
            </a:lvl1pPr>
            <a:lvl2pPr marL="914400" lvl="1" indent="-292100" algn="l">
              <a:lnSpc>
                <a:spcPct val="115000"/>
              </a:lnSpc>
              <a:spcBef>
                <a:spcPts val="600"/>
              </a:spcBef>
              <a:spcAft>
                <a:spcPts val="0"/>
              </a:spcAft>
              <a:buSzPts val="1000"/>
              <a:buChar char="○"/>
              <a:defRPr sz="1000"/>
            </a:lvl2pPr>
            <a:lvl3pPr marL="1371600" lvl="2" indent="-292100" algn="l">
              <a:lnSpc>
                <a:spcPct val="115000"/>
              </a:lnSpc>
              <a:spcBef>
                <a:spcPts val="600"/>
              </a:spcBef>
              <a:spcAft>
                <a:spcPts val="0"/>
              </a:spcAft>
              <a:buSzPts val="1000"/>
              <a:buChar char="■"/>
              <a:defRPr sz="1000"/>
            </a:lvl3pPr>
            <a:lvl4pPr marL="1828800" lvl="3" indent="-292100" algn="l">
              <a:lnSpc>
                <a:spcPct val="115000"/>
              </a:lnSpc>
              <a:spcBef>
                <a:spcPts val="600"/>
              </a:spcBef>
              <a:spcAft>
                <a:spcPts val="0"/>
              </a:spcAft>
              <a:buSzPts val="1000"/>
              <a:buChar char="●"/>
              <a:defRPr sz="1000"/>
            </a:lvl4pPr>
            <a:lvl5pPr marL="2286000" lvl="4" indent="-292100" algn="l">
              <a:lnSpc>
                <a:spcPct val="115000"/>
              </a:lnSpc>
              <a:spcBef>
                <a:spcPts val="600"/>
              </a:spcBef>
              <a:spcAft>
                <a:spcPts val="0"/>
              </a:spcAft>
              <a:buSzPts val="1000"/>
              <a:buChar char="○"/>
              <a:defRPr sz="1000"/>
            </a:lvl5pPr>
            <a:lvl6pPr marL="2743200" lvl="5" indent="-292100" algn="l">
              <a:lnSpc>
                <a:spcPct val="115000"/>
              </a:lnSpc>
              <a:spcBef>
                <a:spcPts val="600"/>
              </a:spcBef>
              <a:spcAft>
                <a:spcPts val="0"/>
              </a:spcAft>
              <a:buSzPts val="1000"/>
              <a:buChar char="■"/>
              <a:defRPr sz="1000"/>
            </a:lvl6pPr>
            <a:lvl7pPr marL="3200400" lvl="6" indent="-292100" algn="l">
              <a:lnSpc>
                <a:spcPct val="115000"/>
              </a:lnSpc>
              <a:spcBef>
                <a:spcPts val="600"/>
              </a:spcBef>
              <a:spcAft>
                <a:spcPts val="0"/>
              </a:spcAft>
              <a:buSzPts val="1000"/>
              <a:buChar char="●"/>
              <a:defRPr sz="1000"/>
            </a:lvl7pPr>
            <a:lvl8pPr marL="3657600" lvl="7" indent="-292100" algn="l">
              <a:lnSpc>
                <a:spcPct val="115000"/>
              </a:lnSpc>
              <a:spcBef>
                <a:spcPts val="600"/>
              </a:spcBef>
              <a:spcAft>
                <a:spcPts val="0"/>
              </a:spcAft>
              <a:buSzPts val="1000"/>
              <a:buChar char="○"/>
              <a:defRPr sz="1000"/>
            </a:lvl8pPr>
            <a:lvl9pPr marL="4114800" lvl="8" indent="-292100" algn="l">
              <a:lnSpc>
                <a:spcPct val="115000"/>
              </a:lnSpc>
              <a:spcBef>
                <a:spcPts val="600"/>
              </a:spcBef>
              <a:spcAft>
                <a:spcPts val="600"/>
              </a:spcAft>
              <a:buSzPts val="1000"/>
              <a:buChar char="■"/>
              <a:defRPr sz="1000"/>
            </a:lvl9pPr>
          </a:lstStyle>
          <a:p>
            <a:endParaRPr/>
          </a:p>
        </p:txBody>
      </p:sp>
      <p:sp>
        <p:nvSpPr>
          <p:cNvPr id="116" name="Google Shape;116;p20"/>
          <p:cNvSpPr txBox="1">
            <a:spLocks noGrp="1"/>
          </p:cNvSpPr>
          <p:nvPr>
            <p:ph type="body" idx="3"/>
          </p:nvPr>
        </p:nvSpPr>
        <p:spPr>
          <a:xfrm>
            <a:off x="5824575" y="1931875"/>
            <a:ext cx="2911800" cy="1096800"/>
          </a:xfrm>
          <a:prstGeom prst="rect">
            <a:avLst/>
          </a:prstGeom>
          <a:noFill/>
          <a:ln>
            <a:noFill/>
          </a:ln>
        </p:spPr>
        <p:txBody>
          <a:bodyPr spcFirstLastPara="1" wrap="square" lIns="91425" tIns="91425" rIns="91425" bIns="91425" anchor="ctr" anchorCtr="0">
            <a:noAutofit/>
          </a:bodyPr>
          <a:lstStyle>
            <a:lvl1pPr marL="457200" lvl="0" indent="-292100" algn="l">
              <a:lnSpc>
                <a:spcPct val="115000"/>
              </a:lnSpc>
              <a:spcBef>
                <a:spcPts val="0"/>
              </a:spcBef>
              <a:spcAft>
                <a:spcPts val="0"/>
              </a:spcAft>
              <a:buSzPts val="1000"/>
              <a:buChar char="●"/>
              <a:defRPr sz="1000"/>
            </a:lvl1pPr>
            <a:lvl2pPr marL="914400" lvl="1" indent="-292100" algn="l">
              <a:lnSpc>
                <a:spcPct val="115000"/>
              </a:lnSpc>
              <a:spcBef>
                <a:spcPts val="600"/>
              </a:spcBef>
              <a:spcAft>
                <a:spcPts val="0"/>
              </a:spcAft>
              <a:buSzPts val="1000"/>
              <a:buChar char="○"/>
              <a:defRPr sz="1000"/>
            </a:lvl2pPr>
            <a:lvl3pPr marL="1371600" lvl="2" indent="-292100" algn="l">
              <a:lnSpc>
                <a:spcPct val="115000"/>
              </a:lnSpc>
              <a:spcBef>
                <a:spcPts val="600"/>
              </a:spcBef>
              <a:spcAft>
                <a:spcPts val="0"/>
              </a:spcAft>
              <a:buSzPts val="1000"/>
              <a:buChar char="■"/>
              <a:defRPr sz="1000"/>
            </a:lvl3pPr>
            <a:lvl4pPr marL="1828800" lvl="3" indent="-292100" algn="l">
              <a:lnSpc>
                <a:spcPct val="115000"/>
              </a:lnSpc>
              <a:spcBef>
                <a:spcPts val="600"/>
              </a:spcBef>
              <a:spcAft>
                <a:spcPts val="0"/>
              </a:spcAft>
              <a:buSzPts val="1000"/>
              <a:buChar char="●"/>
              <a:defRPr sz="1000"/>
            </a:lvl4pPr>
            <a:lvl5pPr marL="2286000" lvl="4" indent="-292100" algn="l">
              <a:lnSpc>
                <a:spcPct val="115000"/>
              </a:lnSpc>
              <a:spcBef>
                <a:spcPts val="600"/>
              </a:spcBef>
              <a:spcAft>
                <a:spcPts val="0"/>
              </a:spcAft>
              <a:buSzPts val="1000"/>
              <a:buChar char="○"/>
              <a:defRPr sz="1000"/>
            </a:lvl5pPr>
            <a:lvl6pPr marL="2743200" lvl="5" indent="-292100" algn="l">
              <a:lnSpc>
                <a:spcPct val="115000"/>
              </a:lnSpc>
              <a:spcBef>
                <a:spcPts val="600"/>
              </a:spcBef>
              <a:spcAft>
                <a:spcPts val="0"/>
              </a:spcAft>
              <a:buSzPts val="1000"/>
              <a:buChar char="■"/>
              <a:defRPr sz="1000"/>
            </a:lvl6pPr>
            <a:lvl7pPr marL="3200400" lvl="6" indent="-292100" algn="l">
              <a:lnSpc>
                <a:spcPct val="115000"/>
              </a:lnSpc>
              <a:spcBef>
                <a:spcPts val="600"/>
              </a:spcBef>
              <a:spcAft>
                <a:spcPts val="0"/>
              </a:spcAft>
              <a:buSzPts val="1000"/>
              <a:buChar char="●"/>
              <a:defRPr sz="1000"/>
            </a:lvl7pPr>
            <a:lvl8pPr marL="3657600" lvl="7" indent="-292100" algn="l">
              <a:lnSpc>
                <a:spcPct val="115000"/>
              </a:lnSpc>
              <a:spcBef>
                <a:spcPts val="600"/>
              </a:spcBef>
              <a:spcAft>
                <a:spcPts val="0"/>
              </a:spcAft>
              <a:buSzPts val="1000"/>
              <a:buChar char="○"/>
              <a:defRPr sz="1000"/>
            </a:lvl8pPr>
            <a:lvl9pPr marL="4114800" lvl="8" indent="-292100" algn="l">
              <a:lnSpc>
                <a:spcPct val="115000"/>
              </a:lnSpc>
              <a:spcBef>
                <a:spcPts val="600"/>
              </a:spcBef>
              <a:spcAft>
                <a:spcPts val="600"/>
              </a:spcAft>
              <a:buSzPts val="1000"/>
              <a:buChar char="■"/>
              <a:defRPr sz="1000"/>
            </a:lvl9pPr>
          </a:lstStyle>
          <a:p>
            <a:endParaRPr/>
          </a:p>
        </p:txBody>
      </p:sp>
      <p:sp>
        <p:nvSpPr>
          <p:cNvPr id="117" name="Google Shape;117;p20"/>
          <p:cNvSpPr txBox="1">
            <a:spLocks noGrp="1"/>
          </p:cNvSpPr>
          <p:nvPr>
            <p:ph type="body" idx="4"/>
          </p:nvPr>
        </p:nvSpPr>
        <p:spPr>
          <a:xfrm>
            <a:off x="5824575" y="3180700"/>
            <a:ext cx="2911800" cy="1096800"/>
          </a:xfrm>
          <a:prstGeom prst="rect">
            <a:avLst/>
          </a:prstGeom>
          <a:noFill/>
          <a:ln>
            <a:noFill/>
          </a:ln>
        </p:spPr>
        <p:txBody>
          <a:bodyPr spcFirstLastPara="1" wrap="square" lIns="91425" tIns="91425" rIns="91425" bIns="91425" anchor="ctr" anchorCtr="0">
            <a:noAutofit/>
          </a:bodyPr>
          <a:lstStyle>
            <a:lvl1pPr marL="457200" lvl="0" indent="-292100" algn="l">
              <a:lnSpc>
                <a:spcPct val="115000"/>
              </a:lnSpc>
              <a:spcBef>
                <a:spcPts val="0"/>
              </a:spcBef>
              <a:spcAft>
                <a:spcPts val="0"/>
              </a:spcAft>
              <a:buSzPts val="1000"/>
              <a:buChar char="●"/>
              <a:defRPr sz="1000"/>
            </a:lvl1pPr>
            <a:lvl2pPr marL="914400" lvl="1" indent="-292100" algn="l">
              <a:lnSpc>
                <a:spcPct val="115000"/>
              </a:lnSpc>
              <a:spcBef>
                <a:spcPts val="600"/>
              </a:spcBef>
              <a:spcAft>
                <a:spcPts val="0"/>
              </a:spcAft>
              <a:buSzPts val="1000"/>
              <a:buChar char="○"/>
              <a:defRPr sz="1000"/>
            </a:lvl2pPr>
            <a:lvl3pPr marL="1371600" lvl="2" indent="-292100" algn="l">
              <a:lnSpc>
                <a:spcPct val="115000"/>
              </a:lnSpc>
              <a:spcBef>
                <a:spcPts val="600"/>
              </a:spcBef>
              <a:spcAft>
                <a:spcPts val="0"/>
              </a:spcAft>
              <a:buSzPts val="1000"/>
              <a:buChar char="■"/>
              <a:defRPr sz="1000"/>
            </a:lvl3pPr>
            <a:lvl4pPr marL="1828800" lvl="3" indent="-292100" algn="l">
              <a:lnSpc>
                <a:spcPct val="115000"/>
              </a:lnSpc>
              <a:spcBef>
                <a:spcPts val="600"/>
              </a:spcBef>
              <a:spcAft>
                <a:spcPts val="0"/>
              </a:spcAft>
              <a:buSzPts val="1000"/>
              <a:buChar char="●"/>
              <a:defRPr sz="1000"/>
            </a:lvl4pPr>
            <a:lvl5pPr marL="2286000" lvl="4" indent="-292100" algn="l">
              <a:lnSpc>
                <a:spcPct val="115000"/>
              </a:lnSpc>
              <a:spcBef>
                <a:spcPts val="600"/>
              </a:spcBef>
              <a:spcAft>
                <a:spcPts val="0"/>
              </a:spcAft>
              <a:buSzPts val="1000"/>
              <a:buChar char="○"/>
              <a:defRPr sz="1000"/>
            </a:lvl5pPr>
            <a:lvl6pPr marL="2743200" lvl="5" indent="-292100" algn="l">
              <a:lnSpc>
                <a:spcPct val="115000"/>
              </a:lnSpc>
              <a:spcBef>
                <a:spcPts val="600"/>
              </a:spcBef>
              <a:spcAft>
                <a:spcPts val="0"/>
              </a:spcAft>
              <a:buSzPts val="1000"/>
              <a:buChar char="■"/>
              <a:defRPr sz="1000"/>
            </a:lvl6pPr>
            <a:lvl7pPr marL="3200400" lvl="6" indent="-292100" algn="l">
              <a:lnSpc>
                <a:spcPct val="115000"/>
              </a:lnSpc>
              <a:spcBef>
                <a:spcPts val="600"/>
              </a:spcBef>
              <a:spcAft>
                <a:spcPts val="0"/>
              </a:spcAft>
              <a:buSzPts val="1000"/>
              <a:buChar char="●"/>
              <a:defRPr sz="1000"/>
            </a:lvl7pPr>
            <a:lvl8pPr marL="3657600" lvl="7" indent="-292100" algn="l">
              <a:lnSpc>
                <a:spcPct val="115000"/>
              </a:lnSpc>
              <a:spcBef>
                <a:spcPts val="600"/>
              </a:spcBef>
              <a:spcAft>
                <a:spcPts val="0"/>
              </a:spcAft>
              <a:buSzPts val="1000"/>
              <a:buChar char="○"/>
              <a:defRPr sz="1000"/>
            </a:lvl8pPr>
            <a:lvl9pPr marL="4114800" lvl="8" indent="-292100" algn="l">
              <a:lnSpc>
                <a:spcPct val="115000"/>
              </a:lnSpc>
              <a:spcBef>
                <a:spcPts val="600"/>
              </a:spcBef>
              <a:spcAft>
                <a:spcPts val="600"/>
              </a:spcAft>
              <a:buSzPts val="1000"/>
              <a:buChar char="■"/>
              <a:defRPr sz="1000"/>
            </a:lvl9pPr>
          </a:lstStyle>
          <a:p>
            <a:endParaRPr/>
          </a:p>
        </p:txBody>
      </p:sp>
      <p:pic>
        <p:nvPicPr>
          <p:cNvPr id="118" name="Google Shape;118;p20"/>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A7B17"/>
          </p15:clr>
        </p15:guide>
        <p15:guide id="2" orient="horz" pos="43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2">
  <p:cSld name="TITLE_1_1_1_1">
    <p:bg>
      <p:bgPr>
        <a:solidFill>
          <a:srgbClr val="220337"/>
        </a:solidFill>
        <a:effectLst/>
      </p:bgPr>
    </p:bg>
    <p:spTree>
      <p:nvGrpSpPr>
        <p:cNvPr id="1" name="Shape 119"/>
        <p:cNvGrpSpPr/>
        <p:nvPr/>
      </p:nvGrpSpPr>
      <p:grpSpPr>
        <a:xfrm>
          <a:off x="0" y="0"/>
          <a:ext cx="0" cy="0"/>
          <a:chOff x="0" y="0"/>
          <a:chExt cx="0" cy="0"/>
        </a:xfrm>
      </p:grpSpPr>
      <p:pic>
        <p:nvPicPr>
          <p:cNvPr id="120" name="Google Shape;120;p21"/>
          <p:cNvPicPr preferRelativeResize="0"/>
          <p:nvPr/>
        </p:nvPicPr>
        <p:blipFill rotWithShape="1">
          <a:blip r:embed="rId2">
            <a:alphaModFix/>
          </a:blip>
          <a:srcRect l="308" t="357" r="326" b="366"/>
          <a:stretch/>
        </p:blipFill>
        <p:spPr>
          <a:xfrm>
            <a:off x="0" y="250"/>
            <a:ext cx="9143997" cy="5143501"/>
          </a:xfrm>
          <a:prstGeom prst="rect">
            <a:avLst/>
          </a:prstGeom>
          <a:noFill/>
          <a:ln>
            <a:noFill/>
          </a:ln>
        </p:spPr>
      </p:pic>
      <p:pic>
        <p:nvPicPr>
          <p:cNvPr id="121" name="Google Shape;121;p21" descr="New York University logo"/>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22" name="Google Shape;122;p21"/>
          <p:cNvSpPr txBox="1">
            <a:spLocks noGrp="1"/>
          </p:cNvSpPr>
          <p:nvPr>
            <p:ph type="title"/>
          </p:nvPr>
        </p:nvSpPr>
        <p:spPr>
          <a:xfrm>
            <a:off x="904850" y="1253682"/>
            <a:ext cx="7333800" cy="1595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7200">
                <a:solidFill>
                  <a:srgbClr val="FFFFFF"/>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a:endParaRPr/>
          </a:p>
        </p:txBody>
      </p:sp>
      <p:sp>
        <p:nvSpPr>
          <p:cNvPr id="123" name="Google Shape;123;p21"/>
          <p:cNvSpPr txBox="1">
            <a:spLocks noGrp="1"/>
          </p:cNvSpPr>
          <p:nvPr>
            <p:ph type="body" idx="1"/>
          </p:nvPr>
        </p:nvSpPr>
        <p:spPr>
          <a:xfrm>
            <a:off x="2496200" y="4275729"/>
            <a:ext cx="4151400" cy="304500"/>
          </a:xfrm>
          <a:prstGeom prst="rect">
            <a:avLst/>
          </a:prstGeom>
          <a:noFill/>
          <a:ln>
            <a:noFill/>
          </a:ln>
        </p:spPr>
        <p:txBody>
          <a:bodyPr spcFirstLastPara="1" wrap="square" lIns="91425" tIns="91425" rIns="91425" bIns="91425" anchor="t" anchorCtr="0">
            <a:noAutofit/>
          </a:bodyPr>
          <a:lstStyle>
            <a:lvl1pPr marL="457200" lvl="0"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marL="914400" lvl="1"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marL="1371600" lvl="2"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marL="1828800" lvl="3"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marL="2286000" lvl="4"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marL="2743200" lvl="5"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marL="3200400" lvl="6"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marL="3657600" lvl="7"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marL="4114800" lvl="8" indent="-2921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a:endParaRPr/>
          </a:p>
        </p:txBody>
      </p:sp>
      <p:sp>
        <p:nvSpPr>
          <p:cNvPr id="124" name="Google Shape;124;p21"/>
          <p:cNvSpPr txBox="1">
            <a:spLocks noGrp="1"/>
          </p:cNvSpPr>
          <p:nvPr>
            <p:ph type="subTitle" idx="2"/>
          </p:nvPr>
        </p:nvSpPr>
        <p:spPr>
          <a:xfrm>
            <a:off x="2496200" y="2791614"/>
            <a:ext cx="4151400" cy="700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15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2">
  <p:cSld name="TITLE_1_1_1_1">
    <p:bg>
      <p:bgPr>
        <a:solidFill>
          <a:srgbClr val="220337"/>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l="308" t="357" r="327" b="367"/>
          <a:stretch/>
        </p:blipFill>
        <p:spPr>
          <a:xfrm>
            <a:off x="0" y="250"/>
            <a:ext cx="9143997" cy="5143501"/>
          </a:xfrm>
          <a:prstGeom prst="rect">
            <a:avLst/>
          </a:prstGeom>
          <a:noFill/>
          <a:ln>
            <a:noFill/>
          </a:ln>
        </p:spPr>
      </p:pic>
      <p:pic>
        <p:nvPicPr>
          <p:cNvPr id="16" name="Google Shape;16;p3" descr="New York University logo"/>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7" name="Google Shape;17;p3"/>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8" name="Google Shape;18;p3"/>
          <p:cNvSpPr txBox="1">
            <a:spLocks noGrp="1"/>
          </p:cNvSpPr>
          <p:nvPr>
            <p:ph type="body" idx="1"/>
          </p:nvPr>
        </p:nvSpPr>
        <p:spPr>
          <a:xfrm>
            <a:off x="2496200" y="4275729"/>
            <a:ext cx="4151400" cy="304500"/>
          </a:xfrm>
          <a:prstGeom prst="rect">
            <a:avLst/>
          </a:prstGeom>
        </p:spPr>
        <p:txBody>
          <a:bodyPr spcFirstLastPara="1" wrap="square" lIns="91425" tIns="91425" rIns="91425" bIns="91425" anchor="t" anchorCtr="0">
            <a:noAutofit/>
          </a:bodyPr>
          <a:lstStyle>
            <a:lvl1pPr marL="457200" lvl="0"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marL="914400" lvl="1"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marL="1371600" lvl="2"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marL="1828800" lvl="3"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marL="2286000" lvl="4"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marL="2743200" lvl="5"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marL="3200400" lvl="6"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marL="3657600" lvl="7"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marL="4114800" lvl="8"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a:endParaRPr/>
          </a:p>
        </p:txBody>
      </p:sp>
      <p:sp>
        <p:nvSpPr>
          <p:cNvPr id="19" name="Google Shape;19;p3"/>
          <p:cNvSpPr txBox="1">
            <a:spLocks noGrp="1"/>
          </p:cNvSpPr>
          <p:nvPr>
            <p:ph type="subTitle" idx="2"/>
          </p:nvPr>
        </p:nvSpPr>
        <p:spPr>
          <a:xfrm>
            <a:off x="2496200" y="2791614"/>
            <a:ext cx="41514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22"/>
          <p:cNvSpPr txBox="1"/>
          <p:nvPr/>
        </p:nvSpPr>
        <p:spPr>
          <a:xfrm>
            <a:off x="4583948"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pic>
        <p:nvPicPr>
          <p:cNvPr id="127" name="Google Shape;127;p22"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28" name="Google Shape;128;p22"/>
          <p:cNvSpPr txBox="1">
            <a:spLocks noGrp="1"/>
          </p:cNvSpPr>
          <p:nvPr>
            <p:ph type="title"/>
          </p:nvPr>
        </p:nvSpPr>
        <p:spPr>
          <a:xfrm>
            <a:off x="311700" y="587975"/>
            <a:ext cx="6551100" cy="6579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9" name="Google Shape;129;p22"/>
          <p:cNvSpPr txBox="1">
            <a:spLocks noGrp="1"/>
          </p:cNvSpPr>
          <p:nvPr>
            <p:ph type="body" idx="1"/>
          </p:nvPr>
        </p:nvSpPr>
        <p:spPr>
          <a:xfrm>
            <a:off x="311700" y="1448400"/>
            <a:ext cx="6551100" cy="2246700"/>
          </a:xfrm>
          <a:prstGeom prst="rect">
            <a:avLst/>
          </a:prstGeom>
          <a:noFill/>
          <a:ln>
            <a:noFill/>
          </a:ln>
        </p:spPr>
        <p:txBody>
          <a:bodyPr spcFirstLastPara="1" wrap="square" lIns="91425" tIns="91425" rIns="91425" bIns="91425" anchor="t" anchorCtr="0">
            <a:noAutofit/>
          </a:bodyPr>
          <a:lstStyle>
            <a:lvl1pPr marL="457200" lvl="0" indent="-342900" algn="l">
              <a:lnSpc>
                <a:spcPct val="125000"/>
              </a:lnSpc>
              <a:spcBef>
                <a:spcPts val="0"/>
              </a:spcBef>
              <a:spcAft>
                <a:spcPts val="0"/>
              </a:spcAft>
              <a:buSzPts val="1800"/>
              <a:buChar char="●"/>
              <a:defRPr/>
            </a:lvl1pPr>
            <a:lvl2pPr marL="914400" lvl="1" indent="-317500" algn="l">
              <a:lnSpc>
                <a:spcPct val="115000"/>
              </a:lnSpc>
              <a:spcBef>
                <a:spcPts val="1000"/>
              </a:spcBef>
              <a:spcAft>
                <a:spcPts val="0"/>
              </a:spcAft>
              <a:buSzPts val="1400"/>
              <a:buChar char="○"/>
              <a:defRPr/>
            </a:lvl2pPr>
            <a:lvl3pPr marL="1371600" lvl="2" indent="-317500" algn="l">
              <a:lnSpc>
                <a:spcPct val="115000"/>
              </a:lnSpc>
              <a:spcBef>
                <a:spcPts val="1000"/>
              </a:spcBef>
              <a:spcAft>
                <a:spcPts val="0"/>
              </a:spcAft>
              <a:buSzPts val="1400"/>
              <a:buChar char="■"/>
              <a:defRPr/>
            </a:lvl3pPr>
            <a:lvl4pPr marL="1828800" lvl="3" indent="-317500" algn="l">
              <a:lnSpc>
                <a:spcPct val="115000"/>
              </a:lnSpc>
              <a:spcBef>
                <a:spcPts val="1000"/>
              </a:spcBef>
              <a:spcAft>
                <a:spcPts val="0"/>
              </a:spcAft>
              <a:buSzPts val="1400"/>
              <a:buChar char="●"/>
              <a:defRPr/>
            </a:lvl4pPr>
            <a:lvl5pPr marL="2286000" lvl="4" indent="-317500" algn="l">
              <a:lnSpc>
                <a:spcPct val="115000"/>
              </a:lnSpc>
              <a:spcBef>
                <a:spcPts val="1000"/>
              </a:spcBef>
              <a:spcAft>
                <a:spcPts val="0"/>
              </a:spcAft>
              <a:buSzPts val="1400"/>
              <a:buChar char="○"/>
              <a:defRPr/>
            </a:lvl5pPr>
            <a:lvl6pPr marL="2743200" lvl="5" indent="-317500" algn="l">
              <a:lnSpc>
                <a:spcPct val="115000"/>
              </a:lnSpc>
              <a:spcBef>
                <a:spcPts val="1000"/>
              </a:spcBef>
              <a:spcAft>
                <a:spcPts val="0"/>
              </a:spcAft>
              <a:buSzPts val="1400"/>
              <a:buChar char="■"/>
              <a:defRPr/>
            </a:lvl6pPr>
            <a:lvl7pPr marL="3200400" lvl="6" indent="-317500" algn="l">
              <a:lnSpc>
                <a:spcPct val="115000"/>
              </a:lnSpc>
              <a:spcBef>
                <a:spcPts val="1000"/>
              </a:spcBef>
              <a:spcAft>
                <a:spcPts val="0"/>
              </a:spcAft>
              <a:buSzPts val="1400"/>
              <a:buChar char="●"/>
              <a:defRPr/>
            </a:lvl7pPr>
            <a:lvl8pPr marL="3657600" lvl="7" indent="-317500" algn="l">
              <a:lnSpc>
                <a:spcPct val="115000"/>
              </a:lnSpc>
              <a:spcBef>
                <a:spcPts val="1000"/>
              </a:spcBef>
              <a:spcAft>
                <a:spcPts val="0"/>
              </a:spcAft>
              <a:buSzPts val="1400"/>
              <a:buChar char="○"/>
              <a:defRPr/>
            </a:lvl8pPr>
            <a:lvl9pPr marL="4114800" lvl="8" indent="-317500" algn="l">
              <a:lnSpc>
                <a:spcPct val="115000"/>
              </a:lnSpc>
              <a:spcBef>
                <a:spcPts val="1000"/>
              </a:spcBef>
              <a:spcAft>
                <a:spcPts val="1000"/>
              </a:spcAft>
              <a:buSzPts val="1400"/>
              <a:buChar char="■"/>
              <a:defRPr/>
            </a:lvl9pPr>
          </a:lstStyle>
          <a:p>
            <a:endParaRPr/>
          </a:p>
        </p:txBody>
      </p:sp>
      <p:pic>
        <p:nvPicPr>
          <p:cNvPr id="130" name="Google Shape;130;p22"/>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708000"/>
            <a:ext cx="31323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57068C"/>
              </a:buClr>
              <a:buSzPts val="2400"/>
              <a:buNone/>
              <a:defRPr sz="2400">
                <a:solidFill>
                  <a:srgbClr val="57068C"/>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3" name="Google Shape;133;p23"/>
          <p:cNvSpPr txBox="1">
            <a:spLocks noGrp="1"/>
          </p:cNvSpPr>
          <p:nvPr>
            <p:ph type="body" idx="1"/>
          </p:nvPr>
        </p:nvSpPr>
        <p:spPr>
          <a:xfrm>
            <a:off x="311700" y="1542000"/>
            <a:ext cx="3054600" cy="288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000"/>
              </a:spcBef>
              <a:spcAft>
                <a:spcPts val="0"/>
              </a:spcAft>
              <a:buSzPts val="1200"/>
              <a:buChar char="○"/>
              <a:defRPr sz="1200"/>
            </a:lvl2pPr>
            <a:lvl3pPr marL="1371600" lvl="2" indent="-304800" algn="l">
              <a:lnSpc>
                <a:spcPct val="115000"/>
              </a:lnSpc>
              <a:spcBef>
                <a:spcPts val="1000"/>
              </a:spcBef>
              <a:spcAft>
                <a:spcPts val="0"/>
              </a:spcAft>
              <a:buSzPts val="1200"/>
              <a:buChar char="■"/>
              <a:defRPr sz="1200"/>
            </a:lvl3pPr>
            <a:lvl4pPr marL="1828800" lvl="3" indent="-304800" algn="l">
              <a:lnSpc>
                <a:spcPct val="115000"/>
              </a:lnSpc>
              <a:spcBef>
                <a:spcPts val="1000"/>
              </a:spcBef>
              <a:spcAft>
                <a:spcPts val="0"/>
              </a:spcAft>
              <a:buSzPts val="1200"/>
              <a:buChar char="●"/>
              <a:defRPr sz="1200"/>
            </a:lvl4pPr>
            <a:lvl5pPr marL="2286000" lvl="4" indent="-304800" algn="l">
              <a:lnSpc>
                <a:spcPct val="115000"/>
              </a:lnSpc>
              <a:spcBef>
                <a:spcPts val="1000"/>
              </a:spcBef>
              <a:spcAft>
                <a:spcPts val="0"/>
              </a:spcAft>
              <a:buSzPts val="1200"/>
              <a:buChar char="○"/>
              <a:defRPr sz="1200"/>
            </a:lvl5pPr>
            <a:lvl6pPr marL="2743200" lvl="5" indent="-304800" algn="l">
              <a:lnSpc>
                <a:spcPct val="115000"/>
              </a:lnSpc>
              <a:spcBef>
                <a:spcPts val="1000"/>
              </a:spcBef>
              <a:spcAft>
                <a:spcPts val="0"/>
              </a:spcAft>
              <a:buSzPts val="1200"/>
              <a:buChar char="■"/>
              <a:defRPr sz="1200"/>
            </a:lvl6pPr>
            <a:lvl7pPr marL="3200400" lvl="6" indent="-304800" algn="l">
              <a:lnSpc>
                <a:spcPct val="115000"/>
              </a:lnSpc>
              <a:spcBef>
                <a:spcPts val="1000"/>
              </a:spcBef>
              <a:spcAft>
                <a:spcPts val="0"/>
              </a:spcAft>
              <a:buSzPts val="1200"/>
              <a:buChar char="●"/>
              <a:defRPr sz="1200"/>
            </a:lvl7pPr>
            <a:lvl8pPr marL="3657600" lvl="7" indent="-304800" algn="l">
              <a:lnSpc>
                <a:spcPct val="115000"/>
              </a:lnSpc>
              <a:spcBef>
                <a:spcPts val="1000"/>
              </a:spcBef>
              <a:spcAft>
                <a:spcPts val="0"/>
              </a:spcAft>
              <a:buSzPts val="1200"/>
              <a:buChar char="○"/>
              <a:defRPr sz="1200"/>
            </a:lvl8pPr>
            <a:lvl9pPr marL="4114800" lvl="8" indent="-304800" algn="l">
              <a:lnSpc>
                <a:spcPct val="115000"/>
              </a:lnSpc>
              <a:spcBef>
                <a:spcPts val="1000"/>
              </a:spcBef>
              <a:spcAft>
                <a:spcPts val="1000"/>
              </a:spcAft>
              <a:buSzPts val="1200"/>
              <a:buChar char="■"/>
              <a:defRPr sz="1200"/>
            </a:lvl9pPr>
          </a:lstStyle>
          <a:p>
            <a:endParaRPr/>
          </a:p>
        </p:txBody>
      </p:sp>
      <p:pic>
        <p:nvPicPr>
          <p:cNvPr id="134" name="Google Shape;134;p23"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35" name="Google Shape;135;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pic>
        <p:nvPicPr>
          <p:cNvPr id="136" name="Google Shape;136;p23"/>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
        <p:cNvGrpSpPr/>
        <p:nvPr/>
      </p:nvGrpSpPr>
      <p:grpSpPr>
        <a:xfrm>
          <a:off x="0" y="0"/>
          <a:ext cx="0" cy="0"/>
          <a:chOff x="0" y="0"/>
          <a:chExt cx="0" cy="0"/>
        </a:xfrm>
      </p:grpSpPr>
      <p:sp>
        <p:nvSpPr>
          <p:cNvPr id="138" name="Google Shape;138;p24" descr=" "/>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4"/>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57068C"/>
              </a:buClr>
              <a:buSzPts val="3600"/>
              <a:buNone/>
              <a:defRPr sz="3600">
                <a:solidFill>
                  <a:srgbClr val="57068C"/>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0" name="Google Shape;140;p24"/>
          <p:cNvSpPr txBox="1">
            <a:spLocks noGrp="1"/>
          </p:cNvSpPr>
          <p:nvPr>
            <p:ph type="subTitle" idx="1"/>
          </p:nvPr>
        </p:nvSpPr>
        <p:spPr>
          <a:xfrm>
            <a:off x="294375" y="2803075"/>
            <a:ext cx="3616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41" name="Google Shape;141;p24"/>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pic>
        <p:nvPicPr>
          <p:cNvPr id="142" name="Google Shape;142;p24"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43" name="Google Shape;143;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pic>
        <p:nvPicPr>
          <p:cNvPr id="145" name="Google Shape;145;p25"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46" name="Google Shape;146;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sp>
        <p:nvSpPr>
          <p:cNvPr id="147" name="Google Shape;147;p25"/>
          <p:cNvSpPr txBox="1">
            <a:spLocks noGrp="1"/>
          </p:cNvSpPr>
          <p:nvPr>
            <p:ph type="title"/>
          </p:nvPr>
        </p:nvSpPr>
        <p:spPr>
          <a:xfrm>
            <a:off x="311700" y="3619355"/>
            <a:ext cx="45117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800"/>
              <a:buFont typeface="Montserrat"/>
              <a:buNone/>
              <a:defRPr sz="1800" b="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pic>
        <p:nvPicPr>
          <p:cNvPr id="148" name="Google Shape;148;p25"/>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2">
  <p:cSld name="CUSTOM_3">
    <p:bg>
      <p:bgPr>
        <a:solidFill>
          <a:schemeClr val="lt2"/>
        </a:solidFill>
        <a:effectLst/>
      </p:bgPr>
    </p:bg>
    <p:spTree>
      <p:nvGrpSpPr>
        <p:cNvPr id="1"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a:stretch/>
        </p:blipFill>
        <p:spPr>
          <a:xfrm>
            <a:off x="-62802" y="-34225"/>
            <a:ext cx="9269596" cy="5180999"/>
          </a:xfrm>
          <a:prstGeom prst="rect">
            <a:avLst/>
          </a:prstGeom>
          <a:noFill/>
          <a:ln>
            <a:noFill/>
          </a:ln>
        </p:spPr>
      </p:pic>
      <p:pic>
        <p:nvPicPr>
          <p:cNvPr id="151" name="Google Shape;151;p26"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52" name="Google Shape;152;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sp>
        <p:nvSpPr>
          <p:cNvPr id="153" name="Google Shape;153;p26"/>
          <p:cNvSpPr txBox="1">
            <a:spLocks noGrp="1"/>
          </p:cNvSpPr>
          <p:nvPr>
            <p:ph type="title"/>
          </p:nvPr>
        </p:nvSpPr>
        <p:spPr>
          <a:xfrm>
            <a:off x="592275" y="522825"/>
            <a:ext cx="8144400" cy="37530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chemeClr val="dk1"/>
                </a:solidFill>
              </a:defRPr>
            </a:lvl2pPr>
            <a:lvl3pPr lvl="2" algn="l">
              <a:lnSpc>
                <a:spcPct val="100000"/>
              </a:lnSpc>
              <a:spcBef>
                <a:spcPts val="0"/>
              </a:spcBef>
              <a:spcAft>
                <a:spcPts val="0"/>
              </a:spcAft>
              <a:buSzPts val="2800"/>
              <a:buNone/>
              <a:defRPr>
                <a:solidFill>
                  <a:schemeClr val="dk1"/>
                </a:solidFill>
              </a:defRPr>
            </a:lvl3pPr>
            <a:lvl4pPr lvl="3" algn="l">
              <a:lnSpc>
                <a:spcPct val="100000"/>
              </a:lnSpc>
              <a:spcBef>
                <a:spcPts val="0"/>
              </a:spcBef>
              <a:spcAft>
                <a:spcPts val="0"/>
              </a:spcAft>
              <a:buSzPts val="2800"/>
              <a:buNone/>
              <a:defRPr>
                <a:solidFill>
                  <a:schemeClr val="dk1"/>
                </a:solidFill>
              </a:defRPr>
            </a:lvl4pPr>
            <a:lvl5pPr lvl="4" algn="l">
              <a:lnSpc>
                <a:spcPct val="100000"/>
              </a:lnSpc>
              <a:spcBef>
                <a:spcPts val="0"/>
              </a:spcBef>
              <a:spcAft>
                <a:spcPts val="0"/>
              </a:spcAft>
              <a:buSzPts val="2800"/>
              <a:buNone/>
              <a:defRPr>
                <a:solidFill>
                  <a:schemeClr val="dk1"/>
                </a:solidFill>
              </a:defRPr>
            </a:lvl5pPr>
            <a:lvl6pPr lvl="5" algn="l">
              <a:lnSpc>
                <a:spcPct val="100000"/>
              </a:lnSpc>
              <a:spcBef>
                <a:spcPts val="0"/>
              </a:spcBef>
              <a:spcAft>
                <a:spcPts val="0"/>
              </a:spcAft>
              <a:buSzPts val="2800"/>
              <a:buNone/>
              <a:defRPr>
                <a:solidFill>
                  <a:schemeClr val="dk1"/>
                </a:solidFill>
              </a:defRPr>
            </a:lvl6pPr>
            <a:lvl7pPr lvl="6" algn="l">
              <a:lnSpc>
                <a:spcPct val="100000"/>
              </a:lnSpc>
              <a:spcBef>
                <a:spcPts val="0"/>
              </a:spcBef>
              <a:spcAft>
                <a:spcPts val="0"/>
              </a:spcAft>
              <a:buSzPts val="2800"/>
              <a:buNone/>
              <a:defRPr>
                <a:solidFill>
                  <a:schemeClr val="dk1"/>
                </a:solidFill>
              </a:defRPr>
            </a:lvl7pPr>
            <a:lvl8pPr lvl="7" algn="l">
              <a:lnSpc>
                <a:spcPct val="100000"/>
              </a:lnSpc>
              <a:spcBef>
                <a:spcPts val="0"/>
              </a:spcBef>
              <a:spcAft>
                <a:spcPts val="0"/>
              </a:spcAft>
              <a:buSzPts val="2800"/>
              <a:buNone/>
              <a:defRPr>
                <a:solidFill>
                  <a:schemeClr val="dk1"/>
                </a:solidFill>
              </a:defRPr>
            </a:lvl8pPr>
            <a:lvl9pPr lvl="8" algn="l">
              <a:lnSpc>
                <a:spcPct val="100000"/>
              </a:lnSpc>
              <a:spcBef>
                <a:spcPts val="0"/>
              </a:spcBef>
              <a:spcAft>
                <a:spcPts val="0"/>
              </a:spcAft>
              <a:buSzPts val="2800"/>
              <a:buNone/>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54"/>
        <p:cNvGrpSpPr/>
        <p:nvPr/>
      </p:nvGrpSpPr>
      <p:grpSpPr>
        <a:xfrm>
          <a:off x="0" y="0"/>
          <a:ext cx="0" cy="0"/>
          <a:chOff x="0" y="0"/>
          <a:chExt cx="0" cy="0"/>
        </a:xfrm>
      </p:grpSpPr>
      <p:pic>
        <p:nvPicPr>
          <p:cNvPr id="155" name="Google Shape;155;p2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56" name="Google Shape;156;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chemeClr val="accent2"/>
                </a:solidFill>
                <a:latin typeface="Montserrat"/>
                <a:ea typeface="Montserrat"/>
                <a:cs typeface="Montserrat"/>
                <a:sym typeface="Montserrat"/>
              </a:rPr>
              <a:t>‹#›</a:t>
            </a:fld>
            <a:endParaRPr sz="700" b="1" i="0" u="none" strike="noStrike" cap="none">
              <a:solidFill>
                <a:schemeClr val="accent2"/>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2" name="Google Shape;22;p4"/>
          <p:cNvSpPr txBox="1">
            <a:spLocks noGrp="1"/>
          </p:cNvSpPr>
          <p:nvPr>
            <p:ph type="title"/>
          </p:nvPr>
        </p:nvSpPr>
        <p:spPr>
          <a:xfrm>
            <a:off x="1506000" y="1385509"/>
            <a:ext cx="6131700" cy="16386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None/>
              <a:defRPr sz="6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23" name="Google Shape;23;p4"/>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26" name="Google Shape;26;p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448400"/>
            <a:ext cx="6551100" cy="2246700"/>
          </a:xfrm>
          <a:prstGeom prst="rect">
            <a:avLst/>
          </a:prstGeom>
        </p:spPr>
        <p:txBody>
          <a:bodyPr spcFirstLastPara="1" wrap="square" lIns="91425" tIns="91425" rIns="91425" bIns="91425" anchor="t" anchorCtr="0">
            <a:noAutofit/>
          </a:bodyPr>
          <a:lstStyle>
            <a:lvl1pPr marL="457200" lvl="0" indent="-342900" rtl="0">
              <a:lnSpc>
                <a:spcPct val="125000"/>
              </a:lnSpc>
              <a:spcBef>
                <a:spcPts val="0"/>
              </a:spcBef>
              <a:spcAft>
                <a:spcPts val="0"/>
              </a:spcAft>
              <a:buSzPts val="1800"/>
              <a:buChar char="●"/>
              <a:defRPr/>
            </a:lvl1pPr>
            <a:lvl2pPr marL="914400" lvl="1" indent="-317500" rtl="0">
              <a:spcBef>
                <a:spcPts val="1000"/>
              </a:spcBef>
              <a:spcAft>
                <a:spcPts val="0"/>
              </a:spcAft>
              <a:buSzPts val="14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317500" rtl="0">
              <a:spcBef>
                <a:spcPts val="1000"/>
              </a:spcBef>
              <a:spcAft>
                <a:spcPts val="0"/>
              </a:spcAft>
              <a:buSzPts val="1400"/>
              <a:buChar char="■"/>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pic>
        <p:nvPicPr>
          <p:cNvPr id="29" name="Google Shape;29;p5"/>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587970"/>
            <a:ext cx="4945500" cy="1137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311700" y="2467949"/>
            <a:ext cx="3999900" cy="18078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800"/>
              </a:spcBef>
              <a:spcAft>
                <a:spcPts val="0"/>
              </a:spcAft>
              <a:buSzPts val="1200"/>
              <a:buChar char="○"/>
              <a:defRPr sz="1200"/>
            </a:lvl2pPr>
            <a:lvl3pPr marL="1371600" lvl="2" indent="-304800" rtl="0">
              <a:lnSpc>
                <a:spcPct val="125000"/>
              </a:lnSpc>
              <a:spcBef>
                <a:spcPts val="800"/>
              </a:spcBef>
              <a:spcAft>
                <a:spcPts val="0"/>
              </a:spcAft>
              <a:buSzPts val="1200"/>
              <a:buChar char="■"/>
              <a:defRPr sz="1200"/>
            </a:lvl3pPr>
            <a:lvl4pPr marL="1828800" lvl="3" indent="-304800" rtl="0">
              <a:lnSpc>
                <a:spcPct val="125000"/>
              </a:lnSpc>
              <a:spcBef>
                <a:spcPts val="800"/>
              </a:spcBef>
              <a:spcAft>
                <a:spcPts val="0"/>
              </a:spcAft>
              <a:buSzPts val="1200"/>
              <a:buChar char="●"/>
              <a:defRPr sz="1200"/>
            </a:lvl4pPr>
            <a:lvl5pPr marL="2286000" lvl="4" indent="-304800" rtl="0">
              <a:lnSpc>
                <a:spcPct val="125000"/>
              </a:lnSpc>
              <a:spcBef>
                <a:spcPts val="800"/>
              </a:spcBef>
              <a:spcAft>
                <a:spcPts val="0"/>
              </a:spcAft>
              <a:buSzPts val="1200"/>
              <a:buChar char="○"/>
              <a:defRPr sz="1200"/>
            </a:lvl5pPr>
            <a:lvl6pPr marL="2743200" lvl="5" indent="-304800" rtl="0">
              <a:lnSpc>
                <a:spcPct val="125000"/>
              </a:lnSpc>
              <a:spcBef>
                <a:spcPts val="800"/>
              </a:spcBef>
              <a:spcAft>
                <a:spcPts val="0"/>
              </a:spcAft>
              <a:buSzPts val="1200"/>
              <a:buChar char="■"/>
              <a:defRPr sz="1200"/>
            </a:lvl6pPr>
            <a:lvl7pPr marL="3200400" lvl="6" indent="-304800" rtl="0">
              <a:lnSpc>
                <a:spcPct val="125000"/>
              </a:lnSpc>
              <a:spcBef>
                <a:spcPts val="800"/>
              </a:spcBef>
              <a:spcAft>
                <a:spcPts val="0"/>
              </a:spcAft>
              <a:buSzPts val="1200"/>
              <a:buChar char="●"/>
              <a:defRPr sz="1200"/>
            </a:lvl7pPr>
            <a:lvl8pPr marL="3657600" lvl="7" indent="-304800" rtl="0">
              <a:lnSpc>
                <a:spcPct val="125000"/>
              </a:lnSpc>
              <a:spcBef>
                <a:spcPts val="800"/>
              </a:spcBef>
              <a:spcAft>
                <a:spcPts val="0"/>
              </a:spcAft>
              <a:buSzPts val="1200"/>
              <a:buChar char="○"/>
              <a:defRPr sz="1200"/>
            </a:lvl8pPr>
            <a:lvl9pPr marL="4114800" lvl="8" indent="-304800" rtl="0">
              <a:lnSpc>
                <a:spcPct val="125000"/>
              </a:lnSpc>
              <a:spcBef>
                <a:spcPts val="800"/>
              </a:spcBef>
              <a:spcAft>
                <a:spcPts val="800"/>
              </a:spcAft>
              <a:buSzPts val="1200"/>
              <a:buChar char="■"/>
              <a:defRPr sz="1200"/>
            </a:lvl9pPr>
          </a:lstStyle>
          <a:p>
            <a:endParaRPr/>
          </a:p>
        </p:txBody>
      </p:sp>
      <p:sp>
        <p:nvSpPr>
          <p:cNvPr id="33" name="Google Shape;33;p6"/>
          <p:cNvSpPr txBox="1">
            <a:spLocks noGrp="1"/>
          </p:cNvSpPr>
          <p:nvPr>
            <p:ph type="body" idx="2"/>
          </p:nvPr>
        </p:nvSpPr>
        <p:spPr>
          <a:xfrm>
            <a:off x="4619925" y="2467949"/>
            <a:ext cx="3999900" cy="18078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800"/>
              </a:spcBef>
              <a:spcAft>
                <a:spcPts val="0"/>
              </a:spcAft>
              <a:buSzPts val="1200"/>
              <a:buChar char="○"/>
              <a:defRPr sz="1200"/>
            </a:lvl2pPr>
            <a:lvl3pPr marL="1371600" lvl="2" indent="-304800" rtl="0">
              <a:lnSpc>
                <a:spcPct val="125000"/>
              </a:lnSpc>
              <a:spcBef>
                <a:spcPts val="800"/>
              </a:spcBef>
              <a:spcAft>
                <a:spcPts val="0"/>
              </a:spcAft>
              <a:buSzPts val="1200"/>
              <a:buChar char="■"/>
              <a:defRPr sz="1200"/>
            </a:lvl3pPr>
            <a:lvl4pPr marL="1828800" lvl="3" indent="-304800" rtl="0">
              <a:lnSpc>
                <a:spcPct val="125000"/>
              </a:lnSpc>
              <a:spcBef>
                <a:spcPts val="800"/>
              </a:spcBef>
              <a:spcAft>
                <a:spcPts val="0"/>
              </a:spcAft>
              <a:buSzPts val="1200"/>
              <a:buChar char="●"/>
              <a:defRPr sz="1200"/>
            </a:lvl4pPr>
            <a:lvl5pPr marL="2286000" lvl="4" indent="-304800" rtl="0">
              <a:lnSpc>
                <a:spcPct val="125000"/>
              </a:lnSpc>
              <a:spcBef>
                <a:spcPts val="800"/>
              </a:spcBef>
              <a:spcAft>
                <a:spcPts val="0"/>
              </a:spcAft>
              <a:buSzPts val="1200"/>
              <a:buChar char="○"/>
              <a:defRPr sz="1200"/>
            </a:lvl5pPr>
            <a:lvl6pPr marL="2743200" lvl="5" indent="-304800" rtl="0">
              <a:lnSpc>
                <a:spcPct val="125000"/>
              </a:lnSpc>
              <a:spcBef>
                <a:spcPts val="800"/>
              </a:spcBef>
              <a:spcAft>
                <a:spcPts val="0"/>
              </a:spcAft>
              <a:buSzPts val="1200"/>
              <a:buChar char="■"/>
              <a:defRPr sz="1200"/>
            </a:lvl6pPr>
            <a:lvl7pPr marL="3200400" lvl="6" indent="-304800" rtl="0">
              <a:lnSpc>
                <a:spcPct val="125000"/>
              </a:lnSpc>
              <a:spcBef>
                <a:spcPts val="800"/>
              </a:spcBef>
              <a:spcAft>
                <a:spcPts val="0"/>
              </a:spcAft>
              <a:buSzPts val="1200"/>
              <a:buChar char="●"/>
              <a:defRPr sz="1200"/>
            </a:lvl7pPr>
            <a:lvl8pPr marL="3657600" lvl="7" indent="-304800" rtl="0">
              <a:lnSpc>
                <a:spcPct val="125000"/>
              </a:lnSpc>
              <a:spcBef>
                <a:spcPts val="800"/>
              </a:spcBef>
              <a:spcAft>
                <a:spcPts val="0"/>
              </a:spcAft>
              <a:buSzPts val="1200"/>
              <a:buChar char="○"/>
              <a:defRPr sz="1200"/>
            </a:lvl8pPr>
            <a:lvl9pPr marL="4114800" lvl="8" indent="-304800" rtl="0">
              <a:lnSpc>
                <a:spcPct val="125000"/>
              </a:lnSpc>
              <a:spcBef>
                <a:spcPts val="800"/>
              </a:spcBef>
              <a:spcAft>
                <a:spcPts val="800"/>
              </a:spcAft>
              <a:buSzPts val="1200"/>
              <a:buChar char="■"/>
              <a:defRPr sz="1200"/>
            </a:lvl9pPr>
          </a:lstStyle>
          <a:p>
            <a:endParaRPr/>
          </a:p>
        </p:txBody>
      </p:sp>
      <p:pic>
        <p:nvPicPr>
          <p:cNvPr id="34" name="Google Shape;34;p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36" name="Google Shape;36;p6"/>
          <p:cNvSpPr txBox="1">
            <a:spLocks noGrp="1"/>
          </p:cNvSpPr>
          <p:nvPr>
            <p:ph type="subTitle" idx="3"/>
          </p:nvPr>
        </p:nvSpPr>
        <p:spPr>
          <a:xfrm>
            <a:off x="311700" y="2054620"/>
            <a:ext cx="39999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7" name="Google Shape;37;p6"/>
          <p:cNvSpPr txBox="1">
            <a:spLocks noGrp="1"/>
          </p:cNvSpPr>
          <p:nvPr>
            <p:ph type="subTitle" idx="4"/>
          </p:nvPr>
        </p:nvSpPr>
        <p:spPr>
          <a:xfrm>
            <a:off x="4619925" y="2054620"/>
            <a:ext cx="39999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8" name="Google Shape;38;p6"/>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1" name="Google Shape;41;p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708000"/>
            <a:ext cx="313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57068C"/>
              </a:buClr>
              <a:buSzPts val="2400"/>
              <a:buNone/>
              <a:defRPr sz="2400">
                <a:solidFill>
                  <a:srgbClr val="57068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8"/>
          <p:cNvSpPr txBox="1">
            <a:spLocks noGrp="1"/>
          </p:cNvSpPr>
          <p:nvPr>
            <p:ph type="body" idx="1"/>
          </p:nvPr>
        </p:nvSpPr>
        <p:spPr>
          <a:xfrm>
            <a:off x="311700" y="1542000"/>
            <a:ext cx="3054600" cy="288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304800" rtl="0">
              <a:spcBef>
                <a:spcPts val="1000"/>
              </a:spcBef>
              <a:spcAft>
                <a:spcPts val="0"/>
              </a:spcAft>
              <a:buSzPts val="1200"/>
              <a:buChar char="■"/>
              <a:defRPr sz="1200"/>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pic>
        <p:nvPicPr>
          <p:cNvPr id="47" name="Google Shape;47;p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772975" y="528144"/>
            <a:ext cx="5597700" cy="2475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57068C"/>
              </a:buClr>
              <a:buSzPts val="5600"/>
              <a:buNone/>
              <a:defRPr sz="5600">
                <a:solidFill>
                  <a:srgbClr val="57068C"/>
                </a:solidFill>
              </a:defRPr>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pic>
        <p:nvPicPr>
          <p:cNvPr id="52" name="Google Shape;52;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54" name="Google Shape;54;p9"/>
          <p:cNvSpPr txBox="1">
            <a:spLocks noGrp="1"/>
          </p:cNvSpPr>
          <p:nvPr>
            <p:ph type="body" idx="1"/>
          </p:nvPr>
        </p:nvSpPr>
        <p:spPr>
          <a:xfrm>
            <a:off x="2120250" y="2660325"/>
            <a:ext cx="4903500" cy="1615500"/>
          </a:xfrm>
          <a:prstGeom prst="rect">
            <a:avLst/>
          </a:prstGeom>
        </p:spPr>
        <p:txBody>
          <a:bodyPr spcFirstLastPara="1" wrap="square" lIns="91425" tIns="91425" rIns="91425" bIns="91425" anchor="t" anchorCtr="0">
            <a:noAutofit/>
          </a:bodyPr>
          <a:lstStyle>
            <a:lvl1pPr marL="457200" lvl="0" indent="-330200" algn="ctr" rtl="0">
              <a:lnSpc>
                <a:spcPct val="125000"/>
              </a:lnSpc>
              <a:spcBef>
                <a:spcPts val="0"/>
              </a:spcBef>
              <a:spcAft>
                <a:spcPts val="0"/>
              </a:spcAft>
              <a:buSzPts val="1600"/>
              <a:buChar char="●"/>
              <a:defRPr sz="1600"/>
            </a:lvl1pPr>
            <a:lvl2pPr marL="914400" lvl="1" indent="-330200" algn="ctr" rtl="0">
              <a:lnSpc>
                <a:spcPct val="125000"/>
              </a:lnSpc>
              <a:spcBef>
                <a:spcPts val="0"/>
              </a:spcBef>
              <a:spcAft>
                <a:spcPts val="0"/>
              </a:spcAft>
              <a:buSzPts val="1600"/>
              <a:buChar char="○"/>
              <a:defRPr sz="1600"/>
            </a:lvl2pPr>
            <a:lvl3pPr marL="1371600" lvl="2" indent="-330200" algn="ctr" rtl="0">
              <a:lnSpc>
                <a:spcPct val="125000"/>
              </a:lnSpc>
              <a:spcBef>
                <a:spcPts val="0"/>
              </a:spcBef>
              <a:spcAft>
                <a:spcPts val="0"/>
              </a:spcAft>
              <a:buSzPts val="1600"/>
              <a:buChar char="■"/>
              <a:defRPr sz="1600"/>
            </a:lvl3pPr>
            <a:lvl4pPr marL="1828800" lvl="3" indent="-330200" algn="ctr" rtl="0">
              <a:lnSpc>
                <a:spcPct val="125000"/>
              </a:lnSpc>
              <a:spcBef>
                <a:spcPts val="0"/>
              </a:spcBef>
              <a:spcAft>
                <a:spcPts val="0"/>
              </a:spcAft>
              <a:buSzPts val="1600"/>
              <a:buChar char="●"/>
              <a:defRPr sz="1600"/>
            </a:lvl4pPr>
            <a:lvl5pPr marL="2286000" lvl="4" indent="-330200" algn="ctr" rtl="0">
              <a:lnSpc>
                <a:spcPct val="125000"/>
              </a:lnSpc>
              <a:spcBef>
                <a:spcPts val="0"/>
              </a:spcBef>
              <a:spcAft>
                <a:spcPts val="0"/>
              </a:spcAft>
              <a:buSzPts val="1600"/>
              <a:buChar char="○"/>
              <a:defRPr sz="1600"/>
            </a:lvl5pPr>
            <a:lvl6pPr marL="2743200" lvl="5" indent="-330200" algn="ctr" rtl="0">
              <a:lnSpc>
                <a:spcPct val="125000"/>
              </a:lnSpc>
              <a:spcBef>
                <a:spcPts val="0"/>
              </a:spcBef>
              <a:spcAft>
                <a:spcPts val="0"/>
              </a:spcAft>
              <a:buSzPts val="1600"/>
              <a:buChar char="■"/>
              <a:defRPr sz="1600"/>
            </a:lvl6pPr>
            <a:lvl7pPr marL="3200400" lvl="6" indent="-330200" algn="ctr" rtl="0">
              <a:lnSpc>
                <a:spcPct val="125000"/>
              </a:lnSpc>
              <a:spcBef>
                <a:spcPts val="0"/>
              </a:spcBef>
              <a:spcAft>
                <a:spcPts val="0"/>
              </a:spcAft>
              <a:buSzPts val="1600"/>
              <a:buChar char="●"/>
              <a:defRPr sz="1600"/>
            </a:lvl7pPr>
            <a:lvl8pPr marL="3657600" lvl="7" indent="-330200" algn="ctr" rtl="0">
              <a:lnSpc>
                <a:spcPct val="125000"/>
              </a:lnSpc>
              <a:spcBef>
                <a:spcPts val="0"/>
              </a:spcBef>
              <a:spcAft>
                <a:spcPts val="0"/>
              </a:spcAft>
              <a:buSzPts val="1600"/>
              <a:buChar char="○"/>
              <a:defRPr sz="1600"/>
            </a:lvl8pPr>
            <a:lvl9pPr marL="4114800" lvl="8" indent="-330200" algn="ctr" rtl="0">
              <a:lnSpc>
                <a:spcPct val="125000"/>
              </a:lnSpc>
              <a:spcBef>
                <a:spcPts val="0"/>
              </a:spcBef>
              <a:spcAft>
                <a:spcPts val="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10" descr=" "/>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57068C"/>
              </a:buClr>
              <a:buSzPts val="3600"/>
              <a:buNone/>
              <a:defRPr sz="3600">
                <a:solidFill>
                  <a:srgbClr val="57068C"/>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8" name="Google Shape;58;p10"/>
          <p:cNvSpPr txBox="1">
            <a:spLocks noGrp="1"/>
          </p:cNvSpPr>
          <p:nvPr>
            <p:ph type="subTitle" idx="1"/>
          </p:nvPr>
        </p:nvSpPr>
        <p:spPr>
          <a:xfrm>
            <a:off x="294375" y="2803075"/>
            <a:ext cx="36168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9" name="Google Shape;59;p10"/>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60" name="Google Shape;60;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8825"/>
            <a:ext cx="8424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7068C"/>
              </a:buClr>
              <a:buSzPts val="3600"/>
              <a:buFont typeface="Frank Ruhl Libre"/>
              <a:buNone/>
              <a:defRPr sz="3600" b="1">
                <a:solidFill>
                  <a:srgbClr val="57068C"/>
                </a:solidFill>
                <a:latin typeface="Frank Ruhl Libre"/>
                <a:ea typeface="Frank Ruhl Libre"/>
                <a:cs typeface="Frank Ruhl Libre"/>
                <a:sym typeface="Frank Ruhl Libr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3688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3600"/>
              <a:buFont typeface="Frank Ruhl Libre"/>
              <a:buNone/>
              <a:defRPr sz="3600" b="1" i="0" u="none" strike="noStrike" cap="none">
                <a:solidFill>
                  <a:srgbClr val="57068C"/>
                </a:solidFill>
                <a:latin typeface="Frank Ruhl Libre"/>
                <a:ea typeface="Frank Ruhl Libre"/>
                <a:cs typeface="Frank Ruhl Libre"/>
                <a:sym typeface="Frank Ruhl Libr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drive.google.com/file/d/1A5g1Oj6NgcQqWS6ceItxiwLCmdMZc23v/view"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drive.google.com/file/d/1d0ByHXomGjyXbIdqFC7q7solWP1xKVop/view"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hyperlink" Target="http://drive.google.com/file/d/1otWCmxNy6kfu52JdzVANex2bVlgVWUsT/view" TargetMode="Externa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WRjFGHov197jGSKlABjjjL2Eil7LuYXM/view"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YRqNDCcf38uw4eNnizlKtHEiZRI1LpDl/view"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586350" y="1527235"/>
            <a:ext cx="7971300" cy="15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Virtual and Augmented Reality for Community Preparedness to Disasters</a:t>
            </a:r>
            <a:endParaRPr sz="3500"/>
          </a:p>
        </p:txBody>
      </p:sp>
      <p:sp>
        <p:nvSpPr>
          <p:cNvPr id="162" name="Google Shape;162;p28"/>
          <p:cNvSpPr txBox="1">
            <a:spLocks noGrp="1"/>
          </p:cNvSpPr>
          <p:nvPr>
            <p:ph type="subTitle" idx="2"/>
          </p:nvPr>
        </p:nvSpPr>
        <p:spPr>
          <a:xfrm>
            <a:off x="2496300" y="2874686"/>
            <a:ext cx="41514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Part II</a:t>
            </a:r>
            <a:endParaRPr/>
          </a:p>
        </p:txBody>
      </p:sp>
      <p:pic>
        <p:nvPicPr>
          <p:cNvPr id="163" name="Google Shape;163;p28"/>
          <p:cNvPicPr preferRelativeResize="0"/>
          <p:nvPr/>
        </p:nvPicPr>
        <p:blipFill>
          <a:blip r:embed="rId3">
            <a:alphaModFix/>
          </a:blip>
          <a:stretch>
            <a:fillRect/>
          </a:stretch>
        </p:blipFill>
        <p:spPr>
          <a:xfrm>
            <a:off x="3751101" y="1182360"/>
            <a:ext cx="1641800" cy="388550"/>
          </a:xfrm>
          <a:prstGeom prst="rect">
            <a:avLst/>
          </a:prstGeom>
          <a:noFill/>
          <a:ln>
            <a:noFill/>
          </a:ln>
        </p:spPr>
      </p:pic>
      <p:sp>
        <p:nvSpPr>
          <p:cNvPr id="164" name="Google Shape;164;p28"/>
          <p:cNvSpPr txBox="1">
            <a:spLocks noGrp="1"/>
          </p:cNvSpPr>
          <p:nvPr>
            <p:ph type="subTitle" idx="2"/>
          </p:nvPr>
        </p:nvSpPr>
        <p:spPr>
          <a:xfrm>
            <a:off x="1876950" y="3807550"/>
            <a:ext cx="53901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SemiBold"/>
                <a:ea typeface="Montserrat SemiBold"/>
                <a:cs typeface="Montserrat SemiBold"/>
                <a:sym typeface="Montserrat SemiBold"/>
              </a:rPr>
              <a:t>Qi Sun, Immersive Computing Lab, NYU</a:t>
            </a:r>
            <a:endParaRPr sz="1000">
              <a:latin typeface="Montserrat SemiBold"/>
              <a:ea typeface="Montserrat SemiBold"/>
              <a:cs typeface="Montserrat SemiBold"/>
              <a:sym typeface="Montserrat SemiBold"/>
            </a:endParaRPr>
          </a:p>
          <a:p>
            <a:pPr marL="0" lvl="0" indent="0" algn="ctr" rtl="0">
              <a:spcBef>
                <a:spcPts val="0"/>
              </a:spcBef>
              <a:spcAft>
                <a:spcPts val="0"/>
              </a:spcAft>
              <a:buNone/>
            </a:pPr>
            <a:r>
              <a:rPr lang="en" sz="1000">
                <a:latin typeface="Montserrat SemiBold"/>
                <a:ea typeface="Montserrat SemiBold"/>
                <a:cs typeface="Montserrat SemiBold"/>
                <a:sym typeface="Montserrat SemiBold"/>
              </a:rPr>
              <a:t>Luis Ceferino, Disaster Risk Analysis Lab, NYU</a:t>
            </a:r>
            <a:endParaRPr sz="1000">
              <a:latin typeface="Montserrat SemiBold"/>
              <a:ea typeface="Montserrat SemiBold"/>
              <a:cs typeface="Montserrat SemiBold"/>
              <a:sym typeface="Montserrat SemiBold"/>
            </a:endParaRPr>
          </a:p>
          <a:p>
            <a:pPr marL="0" lvl="0" indent="0" algn="ctr" rtl="0">
              <a:spcBef>
                <a:spcPts val="0"/>
              </a:spcBef>
              <a:spcAft>
                <a:spcPts val="0"/>
              </a:spcAft>
              <a:buNone/>
            </a:pPr>
            <a:r>
              <a:rPr lang="en" sz="1000">
                <a:latin typeface="Montserrat SemiBold"/>
                <a:ea typeface="Montserrat SemiBold"/>
                <a:cs typeface="Montserrat SemiBold"/>
                <a:sym typeface="Montserrat SemiBold"/>
              </a:rPr>
              <a:t>World Bank’s Global Program for Safer Schools (GPSS)</a:t>
            </a:r>
            <a:endParaRPr sz="1000">
              <a:latin typeface="Montserrat SemiBold"/>
              <a:ea typeface="Montserrat SemiBold"/>
              <a:cs typeface="Montserrat SemiBold"/>
              <a:sym typeface="Montserrat SemiBold"/>
            </a:endParaRPr>
          </a:p>
          <a:p>
            <a:pPr marL="0" lvl="0" indent="0" algn="ctr" rtl="0">
              <a:spcBef>
                <a:spcPts val="0"/>
              </a:spcBef>
              <a:spcAft>
                <a:spcPts val="0"/>
              </a:spcAft>
              <a:buNone/>
            </a:pPr>
            <a:endParaRPr sz="1000">
              <a:latin typeface="Montserrat SemiBold"/>
              <a:ea typeface="Montserrat SemiBold"/>
              <a:cs typeface="Montserrat SemiBold"/>
              <a:sym typeface="Montserrat SemiBold"/>
            </a:endParaRPr>
          </a:p>
          <a:p>
            <a:pPr marL="0" lvl="0" indent="0" algn="ctr" rtl="0">
              <a:spcBef>
                <a:spcPts val="0"/>
              </a:spcBef>
              <a:spcAft>
                <a:spcPts val="0"/>
              </a:spcAft>
              <a:buNone/>
            </a:pPr>
            <a:r>
              <a:rPr lang="en" sz="1000">
                <a:latin typeface="Montserrat SemiBold"/>
                <a:ea typeface="Montserrat SemiBold"/>
                <a:cs typeface="Montserrat SemiBold"/>
                <a:sym typeface="Montserrat SemiBold"/>
              </a:rPr>
              <a:t>Team: Yifan Zhang, Qinchan Li, Yuanbo Zhang, Punit Vats</a:t>
            </a:r>
            <a:endParaRPr sz="1000">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818650" y="535175"/>
            <a:ext cx="7367700" cy="116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 Controller </a:t>
            </a:r>
            <a:endParaRPr/>
          </a:p>
        </p:txBody>
      </p:sp>
      <p:pic>
        <p:nvPicPr>
          <p:cNvPr id="233" name="Google Shape;233;p37"/>
          <p:cNvPicPr preferRelativeResize="0"/>
          <p:nvPr/>
        </p:nvPicPr>
        <p:blipFill>
          <a:blip r:embed="rId3">
            <a:alphaModFix/>
          </a:blip>
          <a:stretch>
            <a:fillRect/>
          </a:stretch>
        </p:blipFill>
        <p:spPr>
          <a:xfrm>
            <a:off x="1600200" y="1225825"/>
            <a:ext cx="6332550" cy="304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818650" y="535175"/>
            <a:ext cx="7367700" cy="116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 Controller </a:t>
            </a:r>
            <a:endParaRPr/>
          </a:p>
        </p:txBody>
      </p:sp>
      <p:pic>
        <p:nvPicPr>
          <p:cNvPr id="239" name="Google Shape;239;p38"/>
          <p:cNvPicPr preferRelativeResize="0"/>
          <p:nvPr/>
        </p:nvPicPr>
        <p:blipFill>
          <a:blip r:embed="rId3">
            <a:alphaModFix/>
          </a:blip>
          <a:stretch>
            <a:fillRect/>
          </a:stretch>
        </p:blipFill>
        <p:spPr>
          <a:xfrm>
            <a:off x="965650" y="1274275"/>
            <a:ext cx="6964197" cy="313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01150" y="350250"/>
            <a:ext cx="87618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Rain Controller </a:t>
            </a:r>
            <a:endParaRPr/>
          </a:p>
        </p:txBody>
      </p:sp>
      <p:pic>
        <p:nvPicPr>
          <p:cNvPr id="245" name="Google Shape;245;p39"/>
          <p:cNvPicPr preferRelativeResize="0"/>
          <p:nvPr/>
        </p:nvPicPr>
        <p:blipFill rotWithShape="1">
          <a:blip r:embed="rId3">
            <a:alphaModFix/>
          </a:blip>
          <a:srcRect/>
          <a:stretch/>
        </p:blipFill>
        <p:spPr>
          <a:xfrm>
            <a:off x="1990600" y="1075175"/>
            <a:ext cx="5921024" cy="3200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191100" y="0"/>
            <a:ext cx="87618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Unity Demonstration</a:t>
            </a:r>
            <a:endParaRPr/>
          </a:p>
        </p:txBody>
      </p:sp>
      <p:pic>
        <p:nvPicPr>
          <p:cNvPr id="251" name="Google Shape;251;p40" title="vr_demo_final.mp4">
            <a:hlinkClick r:id="rId3"/>
          </p:cNvPr>
          <p:cNvPicPr preferRelativeResize="0"/>
          <p:nvPr/>
        </p:nvPicPr>
        <p:blipFill>
          <a:blip r:embed="rId4">
            <a:alphaModFix/>
          </a:blip>
          <a:stretch>
            <a:fillRect/>
          </a:stretch>
        </p:blipFill>
        <p:spPr>
          <a:xfrm>
            <a:off x="1993392" y="671100"/>
            <a:ext cx="5486400" cy="411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311700" y="240000"/>
            <a:ext cx="3610800" cy="89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Rationality</a:t>
            </a:r>
            <a:endParaRPr/>
          </a:p>
        </p:txBody>
      </p:sp>
      <p:sp>
        <p:nvSpPr>
          <p:cNvPr id="257" name="Google Shape;257;p41"/>
          <p:cNvSpPr txBox="1">
            <a:spLocks noGrp="1"/>
          </p:cNvSpPr>
          <p:nvPr>
            <p:ph type="body" idx="1"/>
          </p:nvPr>
        </p:nvSpPr>
        <p:spPr>
          <a:xfrm>
            <a:off x="364650" y="766400"/>
            <a:ext cx="3504900" cy="3106200"/>
          </a:xfrm>
          <a:prstGeom prst="rect">
            <a:avLst/>
          </a:prstGeom>
        </p:spPr>
        <p:txBody>
          <a:bodyPr spcFirstLastPara="1" wrap="square" lIns="91425" tIns="91425" rIns="91425" bIns="91425" anchor="t" anchorCtr="0">
            <a:noAutofit/>
          </a:bodyPr>
          <a:lstStyle/>
          <a:p>
            <a:pPr marL="0" lvl="0" indent="457200" algn="l" rtl="0">
              <a:lnSpc>
                <a:spcPct val="200000"/>
              </a:lnSpc>
              <a:spcBef>
                <a:spcPts val="0"/>
              </a:spcBef>
              <a:spcAft>
                <a:spcPts val="0"/>
              </a:spcAft>
              <a:buNone/>
            </a:pPr>
            <a:endParaRPr sz="1200">
              <a:solidFill>
                <a:srgbClr val="353740"/>
              </a:solidFill>
              <a:highlight>
                <a:srgbClr val="FFFFFF"/>
              </a:highlight>
            </a:endParaRPr>
          </a:p>
          <a:p>
            <a:pPr marL="457200" lvl="0" indent="-304800" algn="l" rtl="0">
              <a:lnSpc>
                <a:spcPct val="200000"/>
              </a:lnSpc>
              <a:spcBef>
                <a:spcPts val="800"/>
              </a:spcBef>
              <a:spcAft>
                <a:spcPts val="0"/>
              </a:spcAft>
              <a:buClr>
                <a:srgbClr val="353740"/>
              </a:buClr>
              <a:buSzPts val="1200"/>
              <a:buChar char="●"/>
            </a:pPr>
            <a:r>
              <a:rPr lang="en" sz="1200">
                <a:solidFill>
                  <a:srgbClr val="353740"/>
                </a:solidFill>
                <a:highlight>
                  <a:srgbClr val="FFFFFF"/>
                </a:highlight>
              </a:rPr>
              <a:t>The realism of the rain process, background sounds, and the alarm is sufficient.</a:t>
            </a:r>
            <a:endParaRPr sz="1200">
              <a:solidFill>
                <a:srgbClr val="000000"/>
              </a:solidFill>
            </a:endParaRPr>
          </a:p>
          <a:p>
            <a:pPr marL="457200" lvl="0" indent="-304800" algn="l" rtl="0">
              <a:lnSpc>
                <a:spcPct val="200000"/>
              </a:lnSpc>
              <a:spcBef>
                <a:spcPts val="0"/>
              </a:spcBef>
              <a:spcAft>
                <a:spcPts val="0"/>
              </a:spcAft>
              <a:buClr>
                <a:srgbClr val="353740"/>
              </a:buClr>
              <a:buSzPts val="1200"/>
              <a:buChar char="●"/>
            </a:pPr>
            <a:r>
              <a:rPr lang="en" sz="1200">
                <a:solidFill>
                  <a:srgbClr val="353740"/>
                </a:solidFill>
                <a:highlight>
                  <a:srgbClr val="FFFFFF"/>
                </a:highlight>
              </a:rPr>
              <a:t>The operation is simple.	</a:t>
            </a:r>
            <a:endParaRPr sz="1200">
              <a:solidFill>
                <a:srgbClr val="353740"/>
              </a:solidFill>
              <a:highlight>
                <a:srgbClr val="FFFFFF"/>
              </a:highlight>
            </a:endParaRPr>
          </a:p>
          <a:p>
            <a:pPr marL="457200" lvl="0" indent="-304800" algn="l" rtl="0">
              <a:lnSpc>
                <a:spcPct val="200000"/>
              </a:lnSpc>
              <a:spcBef>
                <a:spcPts val="0"/>
              </a:spcBef>
              <a:spcAft>
                <a:spcPts val="0"/>
              </a:spcAft>
              <a:buClr>
                <a:srgbClr val="353740"/>
              </a:buClr>
              <a:buSzPts val="1200"/>
              <a:buChar char="●"/>
            </a:pPr>
            <a:r>
              <a:rPr lang="en" sz="1200">
                <a:solidFill>
                  <a:srgbClr val="353740"/>
                </a:solidFill>
                <a:highlight>
                  <a:srgbClr val="FFFFFF"/>
                </a:highlight>
              </a:rPr>
              <a:t>The city scene modelling is realistic  	</a:t>
            </a:r>
            <a:endParaRPr sz="1200"/>
          </a:p>
        </p:txBody>
      </p:sp>
      <p:sp>
        <p:nvSpPr>
          <p:cNvPr id="258" name="Google Shape;258;p41"/>
          <p:cNvSpPr txBox="1">
            <a:spLocks noGrp="1"/>
          </p:cNvSpPr>
          <p:nvPr>
            <p:ph type="title"/>
          </p:nvPr>
        </p:nvSpPr>
        <p:spPr>
          <a:xfrm>
            <a:off x="4819575" y="240000"/>
            <a:ext cx="3610800" cy="89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a:t>
            </a:r>
            <a:endParaRPr/>
          </a:p>
        </p:txBody>
      </p:sp>
      <p:sp>
        <p:nvSpPr>
          <p:cNvPr id="259" name="Google Shape;259;p41"/>
          <p:cNvSpPr txBox="1">
            <a:spLocks noGrp="1"/>
          </p:cNvSpPr>
          <p:nvPr>
            <p:ph type="body" idx="1"/>
          </p:nvPr>
        </p:nvSpPr>
        <p:spPr>
          <a:xfrm>
            <a:off x="5043525" y="1131600"/>
            <a:ext cx="3774900" cy="35520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0E101A"/>
              </a:buClr>
              <a:buSzPts val="1200"/>
              <a:buChar char="●"/>
            </a:pPr>
            <a:r>
              <a:rPr lang="en" sz="1200">
                <a:solidFill>
                  <a:srgbClr val="0E101A"/>
                </a:solidFill>
                <a:highlight>
                  <a:srgbClr val="FFFFFF"/>
                </a:highlight>
              </a:rPr>
              <a:t>Interactive operations, such as walking and driving, have limitations due to control</a:t>
            </a:r>
            <a:endParaRPr sz="1200">
              <a:solidFill>
                <a:srgbClr val="0E101A"/>
              </a:solidFill>
              <a:highlight>
                <a:srgbClr val="FFFFFF"/>
              </a:highlight>
            </a:endParaRPr>
          </a:p>
          <a:p>
            <a:pPr marL="457200" lvl="0" indent="-304800" algn="l" rtl="0">
              <a:lnSpc>
                <a:spcPct val="200000"/>
              </a:lnSpc>
              <a:spcBef>
                <a:spcPts val="0"/>
              </a:spcBef>
              <a:spcAft>
                <a:spcPts val="0"/>
              </a:spcAft>
              <a:buClr>
                <a:srgbClr val="0E101A"/>
              </a:buClr>
              <a:buSzPts val="1200"/>
              <a:buChar char="●"/>
            </a:pPr>
            <a:r>
              <a:rPr lang="en" sz="1200">
                <a:solidFill>
                  <a:srgbClr val="0E101A"/>
                </a:solidFill>
                <a:highlight>
                  <a:srgbClr val="FFFFFF"/>
                </a:highlight>
              </a:rPr>
              <a:t>Bugs and technical issues, such as walking through walls, affecting the overall user experience. </a:t>
            </a:r>
            <a:endParaRPr sz="1200">
              <a:solidFill>
                <a:srgbClr val="0E101A"/>
              </a:solidFill>
              <a:highlight>
                <a:srgbClr val="FFFFFF"/>
              </a:highlight>
            </a:endParaRPr>
          </a:p>
          <a:p>
            <a:pPr marL="457200" lvl="0" indent="-304800" algn="l" rtl="0">
              <a:lnSpc>
                <a:spcPct val="200000"/>
              </a:lnSpc>
              <a:spcBef>
                <a:spcPts val="0"/>
              </a:spcBef>
              <a:spcAft>
                <a:spcPts val="0"/>
              </a:spcAft>
              <a:buClr>
                <a:srgbClr val="0E101A"/>
              </a:buClr>
              <a:buSzPts val="1200"/>
              <a:buChar char="●"/>
            </a:pPr>
            <a:r>
              <a:rPr lang="en" sz="1200">
                <a:solidFill>
                  <a:srgbClr val="0E101A"/>
                </a:solidFill>
                <a:highlight>
                  <a:srgbClr val="FFFFFF"/>
                </a:highlight>
              </a:rPr>
              <a:t>Some hardware problems exist. The headset of Oculus Quest 2 is too heavy, affecting the experience. 	</a:t>
            </a:r>
            <a:r>
              <a:rPr lang="en" sz="1200">
                <a:solidFill>
                  <a:srgbClr val="353740"/>
                </a:solidFill>
                <a:highlight>
                  <a:srgbClr val="FFFFFF"/>
                </a:highlight>
              </a:rPr>
              <a:t>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1506000" y="1328767"/>
            <a:ext cx="61317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600">
                <a:solidFill>
                  <a:schemeClr val="dk1"/>
                </a:solidFill>
              </a:rPr>
              <a:t>Experiment Design</a:t>
            </a:r>
            <a:endParaRPr>
              <a:solidFill>
                <a:schemeClr val="accent2"/>
              </a:solidFill>
            </a:endParaRPr>
          </a:p>
        </p:txBody>
      </p:sp>
      <p:sp>
        <p:nvSpPr>
          <p:cNvPr id="265" name="Google Shape;265;p42"/>
          <p:cNvSpPr txBox="1">
            <a:spLocks noGrp="1"/>
          </p:cNvSpPr>
          <p:nvPr>
            <p:ph type="body" idx="4294967295"/>
          </p:nvPr>
        </p:nvSpPr>
        <p:spPr>
          <a:xfrm>
            <a:off x="1680600" y="3519550"/>
            <a:ext cx="5782800" cy="161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 Realistic Interactive Virtual Environment for Flooding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body" idx="1"/>
          </p:nvPr>
        </p:nvSpPr>
        <p:spPr>
          <a:xfrm>
            <a:off x="277650" y="681300"/>
            <a:ext cx="4604100" cy="37809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sz="1200" b="1"/>
              <a:t>Purpose：</a:t>
            </a:r>
            <a:endParaRPr sz="1200" b="1"/>
          </a:p>
          <a:p>
            <a:pPr marL="457200" lvl="0" indent="-298450" algn="l" rtl="0">
              <a:lnSpc>
                <a:spcPct val="125000"/>
              </a:lnSpc>
              <a:spcBef>
                <a:spcPts val="0"/>
              </a:spcBef>
              <a:spcAft>
                <a:spcPts val="0"/>
              </a:spcAft>
              <a:buSzPts val="1100"/>
              <a:buChar char="●"/>
            </a:pPr>
            <a:r>
              <a:rPr lang="en" sz="1100"/>
              <a:t>Observe people’s evacuation choices when facing floods</a:t>
            </a:r>
            <a:endParaRPr sz="1100"/>
          </a:p>
          <a:p>
            <a:pPr marL="457200" lvl="0" indent="-298450" algn="l" rtl="0">
              <a:lnSpc>
                <a:spcPct val="125000"/>
              </a:lnSpc>
              <a:spcBef>
                <a:spcPts val="0"/>
              </a:spcBef>
              <a:spcAft>
                <a:spcPts val="0"/>
              </a:spcAft>
              <a:buSzPts val="1100"/>
              <a:buChar char="●"/>
            </a:pPr>
            <a:r>
              <a:rPr lang="en" sz="1100">
                <a:solidFill>
                  <a:schemeClr val="dk2"/>
                </a:solidFill>
              </a:rPr>
              <a:t>Observe how</a:t>
            </a:r>
            <a:r>
              <a:rPr lang="en" sz="1100"/>
              <a:t> different factors and warning methods impact </a:t>
            </a:r>
            <a:r>
              <a:rPr lang="en" sz="1100">
                <a:solidFill>
                  <a:schemeClr val="dk2"/>
                </a:solidFill>
              </a:rPr>
              <a:t>people’s evacuation choices</a:t>
            </a:r>
            <a:r>
              <a:rPr lang="en" sz="1100"/>
              <a:t>.</a:t>
            </a:r>
            <a:endParaRPr sz="1100"/>
          </a:p>
          <a:p>
            <a:pPr marL="0" lvl="0" indent="0" algn="l" rtl="0">
              <a:lnSpc>
                <a:spcPct val="125000"/>
              </a:lnSpc>
              <a:spcBef>
                <a:spcPts val="0"/>
              </a:spcBef>
              <a:spcAft>
                <a:spcPts val="0"/>
              </a:spcAft>
              <a:buNone/>
            </a:pPr>
            <a:endParaRPr sz="1100"/>
          </a:p>
          <a:p>
            <a:pPr marL="0" lvl="0" indent="0" algn="l" rtl="0">
              <a:lnSpc>
                <a:spcPct val="100000"/>
              </a:lnSpc>
              <a:spcBef>
                <a:spcPts val="0"/>
              </a:spcBef>
              <a:spcAft>
                <a:spcPts val="0"/>
              </a:spcAft>
              <a:buClr>
                <a:srgbClr val="000000"/>
              </a:buClr>
              <a:buFont typeface="Arial"/>
              <a:buNone/>
            </a:pPr>
            <a:r>
              <a:rPr lang="en" sz="1200">
                <a:solidFill>
                  <a:srgbClr val="000000"/>
                </a:solidFill>
              </a:rPr>
              <a:t>There will be 12 (2*2*3) conditions for each participant to experience</a:t>
            </a:r>
            <a:endParaRPr sz="1200" b="1"/>
          </a:p>
          <a:p>
            <a:pPr marL="114300" lvl="0" indent="0" algn="l" rtl="0">
              <a:lnSpc>
                <a:spcPct val="50000"/>
              </a:lnSpc>
              <a:spcBef>
                <a:spcPts val="800"/>
              </a:spcBef>
              <a:spcAft>
                <a:spcPts val="0"/>
              </a:spcAft>
              <a:buSzPts val="1400"/>
              <a:buNone/>
            </a:pPr>
            <a:r>
              <a:rPr lang="en" sz="1200" b="1"/>
              <a:t>2 different views:</a:t>
            </a:r>
            <a:endParaRPr sz="1200"/>
          </a:p>
          <a:p>
            <a:pPr marL="114300" lvl="0" indent="0" algn="l" rtl="0">
              <a:lnSpc>
                <a:spcPct val="50000"/>
              </a:lnSpc>
              <a:spcBef>
                <a:spcPts val="800"/>
              </a:spcBef>
              <a:spcAft>
                <a:spcPts val="0"/>
              </a:spcAft>
              <a:buSzPts val="1400"/>
              <a:buNone/>
            </a:pPr>
            <a:r>
              <a:rPr lang="en" sz="1200"/>
              <a:t> Walking View / Driving View</a:t>
            </a:r>
            <a:endParaRPr sz="1200"/>
          </a:p>
          <a:p>
            <a:pPr marL="114300" lvl="0" indent="0" algn="l" rtl="0">
              <a:lnSpc>
                <a:spcPct val="50000"/>
              </a:lnSpc>
              <a:spcBef>
                <a:spcPts val="800"/>
              </a:spcBef>
              <a:spcAft>
                <a:spcPts val="0"/>
              </a:spcAft>
              <a:buSzPts val="1400"/>
              <a:buNone/>
            </a:pPr>
            <a:endParaRPr sz="1200"/>
          </a:p>
          <a:p>
            <a:pPr marL="114300" lvl="0" indent="0" algn="l" rtl="0">
              <a:lnSpc>
                <a:spcPct val="50000"/>
              </a:lnSpc>
              <a:spcBef>
                <a:spcPts val="800"/>
              </a:spcBef>
              <a:spcAft>
                <a:spcPts val="0"/>
              </a:spcAft>
              <a:buSzPts val="1400"/>
              <a:buNone/>
            </a:pPr>
            <a:r>
              <a:rPr lang="en" sz="1200" b="1"/>
              <a:t>2 different light conditions:</a:t>
            </a:r>
            <a:endParaRPr sz="1200" b="1"/>
          </a:p>
          <a:p>
            <a:pPr marL="114300" lvl="0" indent="0" algn="l" rtl="0">
              <a:lnSpc>
                <a:spcPct val="50000"/>
              </a:lnSpc>
              <a:spcBef>
                <a:spcPts val="800"/>
              </a:spcBef>
              <a:spcAft>
                <a:spcPts val="0"/>
              </a:spcAft>
              <a:buSzPts val="1400"/>
              <a:buNone/>
            </a:pPr>
            <a:r>
              <a:rPr lang="en" sz="1200"/>
              <a:t> Day / Night</a:t>
            </a:r>
            <a:endParaRPr sz="1200"/>
          </a:p>
          <a:p>
            <a:pPr marL="114300" lvl="0" indent="0" algn="l" rtl="0">
              <a:lnSpc>
                <a:spcPct val="50000"/>
              </a:lnSpc>
              <a:spcBef>
                <a:spcPts val="800"/>
              </a:spcBef>
              <a:spcAft>
                <a:spcPts val="0"/>
              </a:spcAft>
              <a:buSzPts val="1400"/>
              <a:buNone/>
            </a:pPr>
            <a:endParaRPr sz="1200"/>
          </a:p>
          <a:p>
            <a:pPr marL="114300" lvl="0" indent="0" algn="l" rtl="0">
              <a:lnSpc>
                <a:spcPct val="50000"/>
              </a:lnSpc>
              <a:spcBef>
                <a:spcPts val="800"/>
              </a:spcBef>
              <a:spcAft>
                <a:spcPts val="0"/>
              </a:spcAft>
              <a:buSzPts val="1400"/>
              <a:buNone/>
            </a:pPr>
            <a:r>
              <a:rPr lang="en" sz="1200" b="1"/>
              <a:t>3 warning methods:</a:t>
            </a:r>
            <a:endParaRPr sz="1200"/>
          </a:p>
          <a:p>
            <a:pPr marL="114300" lvl="0" indent="0" algn="l" rtl="0">
              <a:lnSpc>
                <a:spcPct val="50000"/>
              </a:lnSpc>
              <a:spcBef>
                <a:spcPts val="800"/>
              </a:spcBef>
              <a:spcAft>
                <a:spcPts val="0"/>
              </a:spcAft>
              <a:buSzPts val="1400"/>
              <a:buNone/>
            </a:pPr>
            <a:r>
              <a:rPr lang="en" sz="1200"/>
              <a:t> Without any notice</a:t>
            </a:r>
            <a:endParaRPr sz="1200"/>
          </a:p>
          <a:p>
            <a:pPr marL="114300" lvl="0" indent="0" algn="l" rtl="0">
              <a:lnSpc>
                <a:spcPct val="50000"/>
              </a:lnSpc>
              <a:spcBef>
                <a:spcPts val="800"/>
              </a:spcBef>
              <a:spcAft>
                <a:spcPts val="0"/>
              </a:spcAft>
              <a:buSzPts val="1400"/>
              <a:buNone/>
            </a:pPr>
            <a:r>
              <a:rPr lang="en" sz="1200"/>
              <a:t> With voice broadcasting</a:t>
            </a:r>
            <a:endParaRPr sz="1200"/>
          </a:p>
          <a:p>
            <a:pPr marL="114300" lvl="0" indent="0" algn="l" rtl="0">
              <a:lnSpc>
                <a:spcPct val="50000"/>
              </a:lnSpc>
              <a:spcBef>
                <a:spcPts val="800"/>
              </a:spcBef>
              <a:spcAft>
                <a:spcPts val="0"/>
              </a:spcAft>
              <a:buSzPts val="1400"/>
              <a:buNone/>
            </a:pPr>
            <a:r>
              <a:rPr lang="en" sz="1200"/>
              <a:t> With alarm notice</a:t>
            </a:r>
            <a:endParaRPr sz="1200"/>
          </a:p>
          <a:p>
            <a:pPr marL="0" lvl="0" indent="0" algn="l" rtl="0">
              <a:lnSpc>
                <a:spcPct val="100000"/>
              </a:lnSpc>
              <a:spcBef>
                <a:spcPts val="0"/>
              </a:spcBef>
              <a:spcAft>
                <a:spcPts val="0"/>
              </a:spcAft>
              <a:buClr>
                <a:srgbClr val="000000"/>
              </a:buClr>
              <a:buFont typeface="Arial"/>
              <a:buNone/>
            </a:pPr>
            <a:endParaRPr/>
          </a:p>
        </p:txBody>
      </p:sp>
      <p:sp>
        <p:nvSpPr>
          <p:cNvPr id="271" name="Google Shape;271;p43"/>
          <p:cNvSpPr txBox="1"/>
          <p:nvPr/>
        </p:nvSpPr>
        <p:spPr>
          <a:xfrm>
            <a:off x="368200" y="261475"/>
            <a:ext cx="2352300" cy="3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9A6ABA"/>
                </a:solidFill>
                <a:latin typeface="Montserrat"/>
                <a:ea typeface="Montserrat"/>
                <a:cs typeface="Montserrat"/>
                <a:sym typeface="Montserrat"/>
              </a:rPr>
              <a:t>Experiment Design</a:t>
            </a:r>
            <a:endParaRPr sz="1600" b="1" i="0" u="none" strike="noStrike" cap="none">
              <a:solidFill>
                <a:srgbClr val="9A6ABA"/>
              </a:solidFill>
              <a:latin typeface="Montserrat"/>
              <a:ea typeface="Montserrat"/>
              <a:cs typeface="Montserrat"/>
              <a:sym typeface="Montserrat"/>
            </a:endParaRPr>
          </a:p>
        </p:txBody>
      </p:sp>
      <p:pic>
        <p:nvPicPr>
          <p:cNvPr id="272" name="Google Shape;272;p43"/>
          <p:cNvPicPr preferRelativeResize="0"/>
          <p:nvPr/>
        </p:nvPicPr>
        <p:blipFill rotWithShape="1">
          <a:blip r:embed="rId3">
            <a:alphaModFix/>
          </a:blip>
          <a:srcRect/>
          <a:stretch/>
        </p:blipFill>
        <p:spPr>
          <a:xfrm>
            <a:off x="4947850" y="638699"/>
            <a:ext cx="3383929" cy="1829149"/>
          </a:xfrm>
          <a:prstGeom prst="rect">
            <a:avLst/>
          </a:prstGeom>
          <a:noFill/>
          <a:ln>
            <a:noFill/>
          </a:ln>
        </p:spPr>
      </p:pic>
      <p:pic>
        <p:nvPicPr>
          <p:cNvPr id="273" name="Google Shape;273;p43"/>
          <p:cNvPicPr preferRelativeResize="0"/>
          <p:nvPr/>
        </p:nvPicPr>
        <p:blipFill rotWithShape="1">
          <a:blip r:embed="rId4">
            <a:alphaModFix/>
          </a:blip>
          <a:srcRect/>
          <a:stretch/>
        </p:blipFill>
        <p:spPr>
          <a:xfrm>
            <a:off x="4947850" y="2625701"/>
            <a:ext cx="3383923" cy="1804759"/>
          </a:xfrm>
          <a:prstGeom prst="rect">
            <a:avLst/>
          </a:prstGeom>
          <a:noFill/>
          <a:ln>
            <a:noFill/>
          </a:ln>
        </p:spPr>
      </p:pic>
      <p:pic>
        <p:nvPicPr>
          <p:cNvPr id="274" name="Google Shape;274;p43" title="audio1.mp3">
            <a:hlinkClick r:id="rId5"/>
          </p:cNvPr>
          <p:cNvPicPr preferRelativeResize="0"/>
          <p:nvPr/>
        </p:nvPicPr>
        <p:blipFill>
          <a:blip r:embed="rId6">
            <a:alphaModFix/>
          </a:blip>
          <a:stretch>
            <a:fillRect/>
          </a:stretch>
        </p:blipFill>
        <p:spPr>
          <a:xfrm>
            <a:off x="2998850" y="3736975"/>
            <a:ext cx="242625" cy="242625"/>
          </a:xfrm>
          <a:prstGeom prst="rect">
            <a:avLst/>
          </a:prstGeom>
          <a:noFill/>
          <a:ln>
            <a:noFill/>
          </a:ln>
        </p:spPr>
      </p:pic>
      <p:pic>
        <p:nvPicPr>
          <p:cNvPr id="275" name="Google Shape;275;p43" title="audio2.mp3">
            <a:hlinkClick r:id="rId7"/>
          </p:cNvPr>
          <p:cNvPicPr preferRelativeResize="0"/>
          <p:nvPr/>
        </p:nvPicPr>
        <p:blipFill>
          <a:blip r:embed="rId6">
            <a:alphaModFix/>
          </a:blip>
          <a:stretch>
            <a:fillRect/>
          </a:stretch>
        </p:blipFill>
        <p:spPr>
          <a:xfrm>
            <a:off x="2998850" y="3998950"/>
            <a:ext cx="242625" cy="24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1000"/>
                                        <p:tgtEl>
                                          <p:spTgt spid="27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body" idx="1"/>
          </p:nvPr>
        </p:nvSpPr>
        <p:spPr>
          <a:xfrm>
            <a:off x="673725" y="405093"/>
            <a:ext cx="3610800" cy="911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We have deployed the environment to </a:t>
            </a:r>
            <a:r>
              <a:rPr lang="en" b="1"/>
              <a:t>Meta Quest 2</a:t>
            </a:r>
            <a:r>
              <a:rPr lang="en"/>
              <a:t>, the VR equipment to conduct experiment. </a:t>
            </a:r>
            <a:endParaRPr sz="1800"/>
          </a:p>
        </p:txBody>
      </p:sp>
      <p:sp>
        <p:nvSpPr>
          <p:cNvPr id="281" name="Google Shape;281;p44"/>
          <p:cNvSpPr txBox="1">
            <a:spLocks noGrp="1"/>
          </p:cNvSpPr>
          <p:nvPr>
            <p:ph type="body" idx="2"/>
          </p:nvPr>
        </p:nvSpPr>
        <p:spPr>
          <a:xfrm>
            <a:off x="4627663" y="1021486"/>
            <a:ext cx="3610800" cy="86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000"/>
              <a:buNone/>
            </a:pPr>
            <a:r>
              <a:rPr lang="en">
                <a:solidFill>
                  <a:srgbClr val="57068C"/>
                </a:solidFill>
                <a:latin typeface="Montserrat ExtraBold"/>
                <a:ea typeface="Montserrat ExtraBold"/>
                <a:cs typeface="Montserrat ExtraBold"/>
                <a:sym typeface="Montserrat ExtraBold"/>
              </a:rPr>
              <a:t>0 1 . </a:t>
            </a:r>
            <a:r>
              <a:rPr lang="en" sz="1300"/>
              <a:t>The time when they noticed an abnormal amount of stagnant water</a:t>
            </a:r>
            <a:endParaRPr sz="1300"/>
          </a:p>
          <a:p>
            <a:pPr marL="0" lvl="0" indent="0" algn="l" rtl="0">
              <a:lnSpc>
                <a:spcPct val="115000"/>
              </a:lnSpc>
              <a:spcBef>
                <a:spcPts val="0"/>
              </a:spcBef>
              <a:spcAft>
                <a:spcPts val="0"/>
              </a:spcAft>
              <a:buSzPts val="1000"/>
              <a:buNone/>
            </a:pPr>
            <a:r>
              <a:rPr lang="en" sz="1300"/>
              <a:t>	Say “Abnormal”</a:t>
            </a:r>
            <a:endParaRPr sz="1300"/>
          </a:p>
        </p:txBody>
      </p:sp>
      <p:sp>
        <p:nvSpPr>
          <p:cNvPr id="282" name="Google Shape;282;p44"/>
          <p:cNvSpPr txBox="1">
            <a:spLocks noGrp="1"/>
          </p:cNvSpPr>
          <p:nvPr>
            <p:ph type="body" idx="3"/>
          </p:nvPr>
        </p:nvSpPr>
        <p:spPr>
          <a:xfrm>
            <a:off x="4627663" y="1777095"/>
            <a:ext cx="3386100" cy="78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000"/>
              <a:buNone/>
            </a:pPr>
            <a:r>
              <a:rPr lang="en">
                <a:solidFill>
                  <a:srgbClr val="57068C"/>
                </a:solidFill>
                <a:latin typeface="Montserrat ExtraBold"/>
                <a:ea typeface="Montserrat ExtraBold"/>
                <a:cs typeface="Montserrat ExtraBold"/>
                <a:sym typeface="Montserrat ExtraBold"/>
              </a:rPr>
              <a:t>0 2 . </a:t>
            </a:r>
            <a:r>
              <a:rPr lang="en" sz="1300">
                <a:solidFill>
                  <a:schemeClr val="dk2"/>
                </a:solidFill>
              </a:rPr>
              <a:t>The time when they feel danger. </a:t>
            </a:r>
            <a:endParaRPr sz="1300">
              <a:solidFill>
                <a:schemeClr val="dk2"/>
              </a:solidFill>
            </a:endParaRPr>
          </a:p>
          <a:p>
            <a:pPr marL="0" lvl="0" indent="457200" algn="l" rtl="0">
              <a:lnSpc>
                <a:spcPct val="115000"/>
              </a:lnSpc>
              <a:spcBef>
                <a:spcPts val="0"/>
              </a:spcBef>
              <a:spcAft>
                <a:spcPts val="0"/>
              </a:spcAft>
              <a:buSzPts val="1000"/>
              <a:buNone/>
            </a:pPr>
            <a:r>
              <a:rPr lang="en" sz="1300">
                <a:solidFill>
                  <a:schemeClr val="dk2"/>
                </a:solidFill>
              </a:rPr>
              <a:t>Say “Danger”</a:t>
            </a:r>
            <a:endParaRPr sz="1300">
              <a:solidFill>
                <a:schemeClr val="dk2"/>
              </a:solidFill>
            </a:endParaRPr>
          </a:p>
        </p:txBody>
      </p:sp>
      <p:sp>
        <p:nvSpPr>
          <p:cNvPr id="283" name="Google Shape;283;p44"/>
          <p:cNvSpPr txBox="1">
            <a:spLocks noGrp="1"/>
          </p:cNvSpPr>
          <p:nvPr>
            <p:ph type="body" idx="4"/>
          </p:nvPr>
        </p:nvSpPr>
        <p:spPr>
          <a:xfrm>
            <a:off x="4627662" y="2488475"/>
            <a:ext cx="3793800" cy="59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000"/>
              <a:buNone/>
            </a:pPr>
            <a:r>
              <a:rPr lang="en">
                <a:solidFill>
                  <a:srgbClr val="57068C"/>
                </a:solidFill>
                <a:latin typeface="Montserrat ExtraBold"/>
                <a:ea typeface="Montserrat ExtraBold"/>
                <a:cs typeface="Montserrat ExtraBold"/>
                <a:sym typeface="Montserrat ExtraBold"/>
              </a:rPr>
              <a:t>0 3 . </a:t>
            </a:r>
            <a:r>
              <a:rPr lang="en" sz="1300">
                <a:solidFill>
                  <a:schemeClr val="dk2"/>
                </a:solidFill>
              </a:rPr>
              <a:t>The time when they decide to escape.</a:t>
            </a:r>
            <a:endParaRPr sz="1300">
              <a:solidFill>
                <a:schemeClr val="dk2"/>
              </a:solidFill>
            </a:endParaRPr>
          </a:p>
          <a:p>
            <a:pPr marL="0" lvl="0" indent="0" algn="l" rtl="0">
              <a:lnSpc>
                <a:spcPct val="115000"/>
              </a:lnSpc>
              <a:spcBef>
                <a:spcPts val="0"/>
              </a:spcBef>
              <a:spcAft>
                <a:spcPts val="0"/>
              </a:spcAft>
              <a:buSzPts val="1000"/>
              <a:buNone/>
            </a:pPr>
            <a:r>
              <a:rPr lang="en" sz="1300">
                <a:solidFill>
                  <a:schemeClr val="dk2"/>
                </a:solidFill>
              </a:rPr>
              <a:t>	Say “Escape”</a:t>
            </a:r>
            <a:endParaRPr sz="1300">
              <a:solidFill>
                <a:schemeClr val="dk2"/>
              </a:solidFill>
            </a:endParaRPr>
          </a:p>
        </p:txBody>
      </p:sp>
      <p:sp>
        <p:nvSpPr>
          <p:cNvPr id="284" name="Google Shape;284;p44"/>
          <p:cNvSpPr txBox="1"/>
          <p:nvPr/>
        </p:nvSpPr>
        <p:spPr>
          <a:xfrm>
            <a:off x="4571988" y="405100"/>
            <a:ext cx="3610800" cy="7287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57068C"/>
              </a:buClr>
              <a:buSzPts val="1400"/>
              <a:buFont typeface="Montserrat"/>
              <a:buNone/>
            </a:pPr>
            <a:r>
              <a:rPr lang="en" sz="1300">
                <a:solidFill>
                  <a:srgbClr val="333333"/>
                </a:solidFill>
                <a:latin typeface="Montserrat"/>
                <a:ea typeface="Montserrat"/>
                <a:cs typeface="Montserrat"/>
                <a:sym typeface="Montserrat"/>
              </a:rPr>
              <a:t>The subjects will interact with us</a:t>
            </a:r>
            <a:r>
              <a:rPr lang="en" sz="1300" b="0" i="0" u="none" strike="noStrike" cap="none">
                <a:solidFill>
                  <a:srgbClr val="333333"/>
                </a:solidFill>
                <a:latin typeface="Montserrat"/>
                <a:ea typeface="Montserrat"/>
                <a:cs typeface="Montserrat"/>
                <a:sym typeface="Montserrat"/>
              </a:rPr>
              <a:t> at </a:t>
            </a:r>
            <a:r>
              <a:rPr lang="en" sz="1300" b="1" i="0" u="none" strike="noStrike" cap="none">
                <a:solidFill>
                  <a:srgbClr val="333333"/>
                </a:solidFill>
                <a:latin typeface="Montserrat"/>
                <a:ea typeface="Montserrat"/>
                <a:cs typeface="Montserrat"/>
                <a:sym typeface="Montserrat"/>
              </a:rPr>
              <a:t>3</a:t>
            </a:r>
            <a:r>
              <a:rPr lang="en" sz="1300" b="0" i="0" u="none" strike="noStrike" cap="none">
                <a:solidFill>
                  <a:srgbClr val="333333"/>
                </a:solidFill>
                <a:latin typeface="Montserrat"/>
                <a:ea typeface="Montserrat"/>
                <a:cs typeface="Montserrat"/>
                <a:sym typeface="Montserrat"/>
              </a:rPr>
              <a:t> different times</a:t>
            </a:r>
            <a:r>
              <a:rPr lang="en" sz="1300">
                <a:solidFill>
                  <a:srgbClr val="333333"/>
                </a:solidFill>
                <a:latin typeface="Montserrat"/>
                <a:ea typeface="Montserrat"/>
                <a:cs typeface="Montserrat"/>
                <a:sym typeface="Montserrat"/>
              </a:rPr>
              <a:t>.</a:t>
            </a:r>
            <a:endParaRPr sz="1300" b="0" i="0" u="none" strike="noStrike" cap="none">
              <a:solidFill>
                <a:srgbClr val="333333"/>
              </a:solidFill>
              <a:latin typeface="Montserrat"/>
              <a:ea typeface="Montserrat"/>
              <a:cs typeface="Montserrat"/>
              <a:sym typeface="Montserrat"/>
            </a:endParaRPr>
          </a:p>
        </p:txBody>
      </p:sp>
      <p:pic>
        <p:nvPicPr>
          <p:cNvPr id="285" name="Google Shape;285;p44"/>
          <p:cNvPicPr preferRelativeResize="0"/>
          <p:nvPr/>
        </p:nvPicPr>
        <p:blipFill rotWithShape="1">
          <a:blip r:embed="rId3">
            <a:alphaModFix/>
          </a:blip>
          <a:srcRect/>
          <a:stretch/>
        </p:blipFill>
        <p:spPr>
          <a:xfrm>
            <a:off x="925117" y="1541183"/>
            <a:ext cx="3015759" cy="2488001"/>
          </a:xfrm>
          <a:prstGeom prst="rect">
            <a:avLst/>
          </a:prstGeom>
          <a:noFill/>
          <a:ln>
            <a:noFill/>
          </a:ln>
        </p:spPr>
      </p:pic>
      <p:sp>
        <p:nvSpPr>
          <p:cNvPr id="286" name="Google Shape;286;p44"/>
          <p:cNvSpPr txBox="1"/>
          <p:nvPr/>
        </p:nvSpPr>
        <p:spPr>
          <a:xfrm>
            <a:off x="4572000" y="3202175"/>
            <a:ext cx="3905100" cy="6357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57068C"/>
              </a:buClr>
              <a:buSzPts val="1400"/>
              <a:buFont typeface="Montserrat"/>
              <a:buNone/>
            </a:pPr>
            <a:r>
              <a:rPr lang="en" sz="1200">
                <a:solidFill>
                  <a:srgbClr val="333333"/>
                </a:solidFill>
                <a:latin typeface="Montserrat"/>
                <a:ea typeface="Montserrat"/>
                <a:cs typeface="Montserrat"/>
                <a:sym typeface="Montserrat"/>
              </a:rPr>
              <a:t>We r</a:t>
            </a:r>
            <a:r>
              <a:rPr lang="en" sz="1200" b="0" i="0" u="none" strike="noStrike" cap="none">
                <a:solidFill>
                  <a:srgbClr val="333333"/>
                </a:solidFill>
                <a:latin typeface="Montserrat"/>
                <a:ea typeface="Montserrat"/>
                <a:cs typeface="Montserrat"/>
                <a:sym typeface="Montserrat"/>
              </a:rPr>
              <a:t>ecorded </a:t>
            </a:r>
            <a:r>
              <a:rPr lang="en" sz="1200" b="1" i="0" u="none" strike="noStrike" cap="none">
                <a:solidFill>
                  <a:srgbClr val="333333"/>
                </a:solidFill>
                <a:latin typeface="Montserrat"/>
                <a:ea typeface="Montserrat"/>
                <a:cs typeface="Montserrat"/>
                <a:sym typeface="Montserrat"/>
              </a:rPr>
              <a:t>the corresponding water depth</a:t>
            </a:r>
            <a:r>
              <a:rPr lang="en" sz="1200">
                <a:solidFill>
                  <a:srgbClr val="333333"/>
                </a:solidFill>
                <a:latin typeface="Montserrat"/>
                <a:ea typeface="Montserrat"/>
                <a:cs typeface="Montserrat"/>
                <a:sym typeface="Montserrat"/>
              </a:rPr>
              <a:t>. </a:t>
            </a:r>
            <a:endParaRPr sz="1200">
              <a:solidFill>
                <a:srgbClr val="333333"/>
              </a:solidFill>
              <a:latin typeface="Montserrat"/>
              <a:ea typeface="Montserrat"/>
              <a:cs typeface="Montserrat"/>
              <a:sym typeface="Montserrat"/>
            </a:endParaRPr>
          </a:p>
          <a:p>
            <a:pPr marL="0" marR="0" lvl="0" indent="0" algn="l" rtl="0">
              <a:lnSpc>
                <a:spcPct val="125000"/>
              </a:lnSpc>
              <a:spcBef>
                <a:spcPts val="0"/>
              </a:spcBef>
              <a:spcAft>
                <a:spcPts val="0"/>
              </a:spcAft>
              <a:buClr>
                <a:srgbClr val="57068C"/>
              </a:buClr>
              <a:buSzPts val="1400"/>
              <a:buFont typeface="Montserrat"/>
              <a:buNone/>
            </a:pPr>
            <a:endParaRPr sz="1200">
              <a:solidFill>
                <a:srgbClr val="333333"/>
              </a:solidFill>
              <a:latin typeface="Montserrat"/>
              <a:ea typeface="Montserrat"/>
              <a:cs typeface="Montserrat"/>
              <a:sym typeface="Montserrat"/>
            </a:endParaRPr>
          </a:p>
          <a:p>
            <a:pPr marL="0" marR="0" lvl="0" indent="0" algn="l" rtl="0">
              <a:lnSpc>
                <a:spcPct val="125000"/>
              </a:lnSpc>
              <a:spcBef>
                <a:spcPts val="0"/>
              </a:spcBef>
              <a:spcAft>
                <a:spcPts val="0"/>
              </a:spcAft>
              <a:buClr>
                <a:srgbClr val="57068C"/>
              </a:buClr>
              <a:buSzPts val="1400"/>
              <a:buFont typeface="Montserrat"/>
              <a:buNone/>
            </a:pPr>
            <a:endParaRPr sz="1200">
              <a:solidFill>
                <a:srgbClr val="333333"/>
              </a:solidFill>
              <a:latin typeface="Montserrat"/>
              <a:ea typeface="Montserrat"/>
              <a:cs typeface="Montserrat"/>
              <a:sym typeface="Montserrat"/>
            </a:endParaRPr>
          </a:p>
          <a:p>
            <a:pPr marL="0" marR="0" lvl="0" indent="0" algn="l" rtl="0">
              <a:lnSpc>
                <a:spcPct val="125000"/>
              </a:lnSpc>
              <a:spcBef>
                <a:spcPts val="0"/>
              </a:spcBef>
              <a:spcAft>
                <a:spcPts val="0"/>
              </a:spcAft>
              <a:buClr>
                <a:srgbClr val="57068C"/>
              </a:buClr>
              <a:buSzPts val="1400"/>
              <a:buFont typeface="Montserrat"/>
              <a:buNone/>
            </a:pPr>
            <a:endParaRPr sz="1200">
              <a:solidFill>
                <a:srgbClr val="33333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p:nvPr/>
        </p:nvSpPr>
        <p:spPr>
          <a:xfrm>
            <a:off x="368200" y="261475"/>
            <a:ext cx="3480000" cy="3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9A6ABA"/>
                </a:solidFill>
                <a:latin typeface="Montserrat"/>
                <a:ea typeface="Montserrat"/>
                <a:cs typeface="Montserrat"/>
                <a:sym typeface="Montserrat"/>
              </a:rPr>
              <a:t>Experiment D</a:t>
            </a:r>
            <a:r>
              <a:rPr lang="en" sz="1600" b="1">
                <a:solidFill>
                  <a:srgbClr val="9A6ABA"/>
                </a:solidFill>
                <a:latin typeface="Montserrat"/>
                <a:ea typeface="Montserrat"/>
                <a:cs typeface="Montserrat"/>
                <a:sym typeface="Montserrat"/>
              </a:rPr>
              <a:t>emonstration</a:t>
            </a:r>
            <a:endParaRPr sz="1600" b="1">
              <a:solidFill>
                <a:srgbClr val="9A6AB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r>
              <a:rPr lang="en" sz="1600" b="1">
                <a:solidFill>
                  <a:srgbClr val="9A6ABA"/>
                </a:solidFill>
                <a:latin typeface="Montserrat"/>
                <a:ea typeface="Montserrat"/>
                <a:cs typeface="Montserrat"/>
                <a:sym typeface="Montserrat"/>
              </a:rPr>
              <a:t>Walking View</a:t>
            </a:r>
            <a:endParaRPr sz="1600" b="1">
              <a:solidFill>
                <a:srgbClr val="9A6ABA"/>
              </a:solidFill>
              <a:latin typeface="Montserrat"/>
              <a:ea typeface="Montserrat"/>
              <a:cs typeface="Montserrat"/>
              <a:sym typeface="Montserrat"/>
            </a:endParaRPr>
          </a:p>
        </p:txBody>
      </p:sp>
      <p:pic>
        <p:nvPicPr>
          <p:cNvPr id="292" name="Google Shape;292;p45" title="final_walking_view.mp4">
            <a:hlinkClick r:id="rId3"/>
          </p:cNvPr>
          <p:cNvPicPr preferRelativeResize="0"/>
          <p:nvPr/>
        </p:nvPicPr>
        <p:blipFill>
          <a:blip r:embed="rId4">
            <a:alphaModFix/>
          </a:blip>
          <a:stretch>
            <a:fillRect/>
          </a:stretch>
        </p:blipFill>
        <p:spPr>
          <a:xfrm>
            <a:off x="813025" y="990925"/>
            <a:ext cx="7517950" cy="313182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p:nvPr/>
        </p:nvSpPr>
        <p:spPr>
          <a:xfrm>
            <a:off x="368200" y="261475"/>
            <a:ext cx="3480000" cy="3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9A6ABA"/>
                </a:solidFill>
                <a:latin typeface="Montserrat"/>
                <a:ea typeface="Montserrat"/>
                <a:cs typeface="Montserrat"/>
                <a:sym typeface="Montserrat"/>
              </a:rPr>
              <a:t>Experiment D</a:t>
            </a:r>
            <a:r>
              <a:rPr lang="en" sz="1600" b="1">
                <a:solidFill>
                  <a:srgbClr val="9A6ABA"/>
                </a:solidFill>
                <a:latin typeface="Montserrat"/>
                <a:ea typeface="Montserrat"/>
                <a:cs typeface="Montserrat"/>
                <a:sym typeface="Montserrat"/>
              </a:rPr>
              <a:t>emonstration</a:t>
            </a:r>
            <a:endParaRPr sz="1600" b="1">
              <a:solidFill>
                <a:srgbClr val="9A6AB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r>
              <a:rPr lang="en" sz="1600" b="1">
                <a:solidFill>
                  <a:srgbClr val="9A6ABA"/>
                </a:solidFill>
                <a:latin typeface="Montserrat"/>
                <a:ea typeface="Montserrat"/>
                <a:cs typeface="Montserrat"/>
                <a:sym typeface="Montserrat"/>
              </a:rPr>
              <a:t>Driving View</a:t>
            </a:r>
            <a:endParaRPr sz="1600" b="1">
              <a:solidFill>
                <a:srgbClr val="9A6ABA"/>
              </a:solidFill>
              <a:latin typeface="Montserrat"/>
              <a:ea typeface="Montserrat"/>
              <a:cs typeface="Montserrat"/>
              <a:sym typeface="Montserrat"/>
            </a:endParaRPr>
          </a:p>
        </p:txBody>
      </p:sp>
      <p:pic>
        <p:nvPicPr>
          <p:cNvPr id="298" name="Google Shape;298;p46" title="final_driving_view.mp4">
            <a:hlinkClick r:id="rId3"/>
          </p:cNvPr>
          <p:cNvPicPr preferRelativeResize="0"/>
          <p:nvPr/>
        </p:nvPicPr>
        <p:blipFill>
          <a:blip r:embed="rId4">
            <a:alphaModFix/>
          </a:blip>
          <a:stretch>
            <a:fillRect/>
          </a:stretch>
        </p:blipFill>
        <p:spPr>
          <a:xfrm>
            <a:off x="813813" y="1003550"/>
            <a:ext cx="7516368" cy="31363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969800" y="268195"/>
            <a:ext cx="3766800" cy="137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Ida in New York</a:t>
            </a:r>
            <a:endParaRPr/>
          </a:p>
        </p:txBody>
      </p:sp>
      <p:sp>
        <p:nvSpPr>
          <p:cNvPr id="170" name="Google Shape;170;p29"/>
          <p:cNvSpPr txBox="1">
            <a:spLocks noGrp="1"/>
          </p:cNvSpPr>
          <p:nvPr>
            <p:ph type="body" idx="1"/>
          </p:nvPr>
        </p:nvSpPr>
        <p:spPr>
          <a:xfrm>
            <a:off x="4969675" y="1771674"/>
            <a:ext cx="3766800" cy="210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300" b="1"/>
              <a:t>43 fatalities</a:t>
            </a:r>
            <a:endParaRPr sz="1300" b="1"/>
          </a:p>
          <a:p>
            <a:pPr marL="457200" lvl="0" indent="0" algn="l" rtl="0">
              <a:spcBef>
                <a:spcPts val="800"/>
              </a:spcBef>
              <a:spcAft>
                <a:spcPts val="0"/>
              </a:spcAft>
              <a:buNone/>
            </a:pPr>
            <a:endParaRPr sz="1300" b="1"/>
          </a:p>
          <a:p>
            <a:pPr marL="457200" lvl="0" indent="-311150" algn="l" rtl="0">
              <a:spcBef>
                <a:spcPts val="800"/>
              </a:spcBef>
              <a:spcAft>
                <a:spcPts val="0"/>
              </a:spcAft>
              <a:buSzPts val="1300"/>
              <a:buAutoNum type="arabicPeriod"/>
            </a:pPr>
            <a:r>
              <a:rPr lang="en" sz="1300" b="1"/>
              <a:t>7 inches of rain fell in five-hour period</a:t>
            </a:r>
            <a:endParaRPr sz="1300" b="1"/>
          </a:p>
          <a:p>
            <a:pPr marL="0" lvl="0" indent="0" algn="l" rtl="0">
              <a:spcBef>
                <a:spcPts val="800"/>
              </a:spcBef>
              <a:spcAft>
                <a:spcPts val="0"/>
              </a:spcAft>
              <a:buNone/>
            </a:pPr>
            <a:endParaRPr sz="1300" b="1"/>
          </a:p>
          <a:p>
            <a:pPr marL="457200" lvl="0" indent="-311150" algn="l" rtl="0">
              <a:spcBef>
                <a:spcPts val="800"/>
              </a:spcBef>
              <a:spcAft>
                <a:spcPts val="0"/>
              </a:spcAft>
              <a:buSzPts val="1300"/>
              <a:buAutoNum type="arabicPeriod"/>
            </a:pPr>
            <a:r>
              <a:rPr lang="en" sz="1300" b="1"/>
              <a:t>$50 million in damages</a:t>
            </a:r>
            <a:endParaRPr sz="1300" b="1"/>
          </a:p>
          <a:p>
            <a:pPr marL="0" lvl="0" indent="0" algn="l" rtl="0">
              <a:spcBef>
                <a:spcPts val="800"/>
              </a:spcBef>
              <a:spcAft>
                <a:spcPts val="800"/>
              </a:spcAft>
              <a:buNone/>
            </a:pPr>
            <a:endParaRPr/>
          </a:p>
        </p:txBody>
      </p:sp>
      <p:pic>
        <p:nvPicPr>
          <p:cNvPr id="171" name="Google Shape;171;p29"/>
          <p:cNvPicPr preferRelativeResize="0"/>
          <p:nvPr/>
        </p:nvPicPr>
        <p:blipFill>
          <a:blip r:embed="rId3">
            <a:alphaModFix/>
          </a:blip>
          <a:stretch>
            <a:fillRect/>
          </a:stretch>
        </p:blipFill>
        <p:spPr>
          <a:xfrm>
            <a:off x="194525" y="222575"/>
            <a:ext cx="3875400" cy="2381723"/>
          </a:xfrm>
          <a:prstGeom prst="rect">
            <a:avLst/>
          </a:prstGeom>
          <a:noFill/>
          <a:ln>
            <a:noFill/>
          </a:ln>
        </p:spPr>
      </p:pic>
      <p:pic>
        <p:nvPicPr>
          <p:cNvPr id="172" name="Google Shape;172;p29"/>
          <p:cNvPicPr preferRelativeResize="0"/>
          <p:nvPr/>
        </p:nvPicPr>
        <p:blipFill>
          <a:blip r:embed="rId4">
            <a:alphaModFix/>
          </a:blip>
          <a:stretch>
            <a:fillRect/>
          </a:stretch>
        </p:blipFill>
        <p:spPr>
          <a:xfrm>
            <a:off x="194525" y="2703253"/>
            <a:ext cx="3875401" cy="231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1000"/>
                                        <p:tgtEl>
                                          <p:spTgt spid="171"/>
                                        </p:tgtEl>
                                      </p:cBhvr>
                                    </p:animEffect>
                                  </p:childTnLst>
                                </p:cTn>
                              </p:par>
                              <p:par>
                                <p:cTn id="13" presetID="10"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1000"/>
                                        <p:tgtEl>
                                          <p:spTgt spid="1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1066050" y="1447750"/>
            <a:ext cx="70119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Data and Analysis</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a:t>
            </a:r>
            <a:endParaRPr/>
          </a:p>
        </p:txBody>
      </p:sp>
      <p:sp>
        <p:nvSpPr>
          <p:cNvPr id="309" name="Google Shape;309;p48"/>
          <p:cNvSpPr txBox="1">
            <a:spLocks noGrp="1"/>
          </p:cNvSpPr>
          <p:nvPr>
            <p:ph type="body" idx="1"/>
          </p:nvPr>
        </p:nvSpPr>
        <p:spPr>
          <a:xfrm>
            <a:off x="311700" y="1448400"/>
            <a:ext cx="6909900" cy="224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353740"/>
                </a:solidFill>
              </a:rPr>
              <a:t>Due to the lack of data, each statistical test and plot is based on data that is only controlled by one condition, while all other conditions are disregarded as they are evenly distributed in the datasets divided by the controlled condition.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9"/>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p>
            <a:pPr marL="457200" lvl="0" indent="-457200" algn="l" rtl="0">
              <a:spcBef>
                <a:spcPts val="0"/>
              </a:spcBef>
              <a:spcAft>
                <a:spcPts val="0"/>
              </a:spcAft>
              <a:buSzPts val="3600"/>
              <a:buAutoNum type="arabicPeriod"/>
            </a:pPr>
            <a:r>
              <a:rPr lang="en"/>
              <a:t>Analysis of different views</a:t>
            </a:r>
            <a:endParaRPr/>
          </a:p>
        </p:txBody>
      </p:sp>
      <p:sp>
        <p:nvSpPr>
          <p:cNvPr id="315" name="Google Shape;315;p49"/>
          <p:cNvSpPr txBox="1">
            <a:spLocks noGrp="1"/>
          </p:cNvSpPr>
          <p:nvPr>
            <p:ph type="subTitle" idx="1"/>
          </p:nvPr>
        </p:nvSpPr>
        <p:spPr>
          <a:xfrm>
            <a:off x="294375" y="2803075"/>
            <a:ext cx="3616800" cy="1623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a:solidFill>
                  <a:srgbClr val="333333"/>
                </a:solidFill>
              </a:rPr>
              <a:t>Lower the view, higher sensitivity to flooding</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Car-view incurs better sensitivity towards floods in each stage except abnormal</a:t>
            </a:r>
            <a:endParaRPr sz="1600">
              <a:solidFill>
                <a:srgbClr val="333333"/>
              </a:solidFill>
            </a:endParaRPr>
          </a:p>
        </p:txBody>
      </p:sp>
      <p:sp>
        <p:nvSpPr>
          <p:cNvPr id="316" name="Google Shape;316;p49"/>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317" name="Google Shape;317;p49"/>
          <p:cNvPicPr preferRelativeResize="0"/>
          <p:nvPr/>
        </p:nvPicPr>
        <p:blipFill>
          <a:blip r:embed="rId3">
            <a:alphaModFix/>
          </a:blip>
          <a:stretch>
            <a:fillRect/>
          </a:stretch>
        </p:blipFill>
        <p:spPr>
          <a:xfrm>
            <a:off x="4572000" y="2571750"/>
            <a:ext cx="5832545" cy="1072100"/>
          </a:xfrm>
          <a:prstGeom prst="rect">
            <a:avLst/>
          </a:prstGeom>
          <a:noFill/>
          <a:ln>
            <a:noFill/>
          </a:ln>
        </p:spPr>
      </p:pic>
      <p:pic>
        <p:nvPicPr>
          <p:cNvPr id="318" name="Google Shape;318;p49"/>
          <p:cNvPicPr preferRelativeResize="0"/>
          <p:nvPr/>
        </p:nvPicPr>
        <p:blipFill>
          <a:blip r:embed="rId4">
            <a:alphaModFix/>
          </a:blip>
          <a:stretch>
            <a:fillRect/>
          </a:stretch>
        </p:blipFill>
        <p:spPr>
          <a:xfrm>
            <a:off x="4571988" y="3619500"/>
            <a:ext cx="7210425" cy="1524000"/>
          </a:xfrm>
          <a:prstGeom prst="rect">
            <a:avLst/>
          </a:prstGeom>
          <a:noFill/>
          <a:ln>
            <a:noFill/>
          </a:ln>
        </p:spPr>
      </p:pic>
      <p:pic>
        <p:nvPicPr>
          <p:cNvPr id="319" name="Google Shape;319;p49"/>
          <p:cNvPicPr preferRelativeResize="0"/>
          <p:nvPr/>
        </p:nvPicPr>
        <p:blipFill>
          <a:blip r:embed="rId5">
            <a:alphaModFix/>
          </a:blip>
          <a:stretch>
            <a:fillRect/>
          </a:stretch>
        </p:blipFill>
        <p:spPr>
          <a:xfrm>
            <a:off x="6831413" y="2643613"/>
            <a:ext cx="2174143" cy="928375"/>
          </a:xfrm>
          <a:prstGeom prst="rect">
            <a:avLst/>
          </a:prstGeom>
          <a:noFill/>
          <a:ln>
            <a:noFill/>
          </a:ln>
        </p:spPr>
      </p:pic>
      <p:pic>
        <p:nvPicPr>
          <p:cNvPr id="320" name="Google Shape;320;p49"/>
          <p:cNvPicPr preferRelativeResize="0"/>
          <p:nvPr/>
        </p:nvPicPr>
        <p:blipFill>
          <a:blip r:embed="rId6">
            <a:alphaModFix/>
          </a:blip>
          <a:stretch>
            <a:fillRect/>
          </a:stretch>
        </p:blipFill>
        <p:spPr>
          <a:xfrm>
            <a:off x="4572000" y="0"/>
            <a:ext cx="4572000" cy="2571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title"/>
          </p:nvPr>
        </p:nvSpPr>
        <p:spPr>
          <a:xfrm>
            <a:off x="294375" y="419489"/>
            <a:ext cx="40791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Analysis of different notices</a:t>
            </a:r>
            <a:endParaRPr/>
          </a:p>
        </p:txBody>
      </p:sp>
      <p:sp>
        <p:nvSpPr>
          <p:cNvPr id="326" name="Google Shape;326;p50"/>
          <p:cNvSpPr txBox="1">
            <a:spLocks noGrp="1"/>
          </p:cNvSpPr>
          <p:nvPr>
            <p:ph type="subTitle" idx="1"/>
          </p:nvPr>
        </p:nvSpPr>
        <p:spPr>
          <a:xfrm>
            <a:off x="294375" y="2094427"/>
            <a:ext cx="3616800" cy="2132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a:solidFill>
                  <a:srgbClr val="333333"/>
                </a:solidFill>
              </a:rPr>
              <a:t>Alarm in average is a better notice in the stage of danger and escape</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chemeClr val="dk2"/>
                </a:solidFill>
              </a:rPr>
              <a:t>Alarm tends to incur unstable behaviours</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Evidence is not enough to say that alarm is better than no-notice</a:t>
            </a:r>
            <a:endParaRPr sz="1600">
              <a:solidFill>
                <a:srgbClr val="333333"/>
              </a:solidFill>
            </a:endParaRPr>
          </a:p>
        </p:txBody>
      </p:sp>
      <p:sp>
        <p:nvSpPr>
          <p:cNvPr id="327" name="Google Shape;327;p50"/>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328" name="Google Shape;328;p50"/>
          <p:cNvPicPr preferRelativeResize="0"/>
          <p:nvPr/>
        </p:nvPicPr>
        <p:blipFill>
          <a:blip r:embed="rId3">
            <a:alphaModFix/>
          </a:blip>
          <a:stretch>
            <a:fillRect/>
          </a:stretch>
        </p:blipFill>
        <p:spPr>
          <a:xfrm>
            <a:off x="4572000" y="0"/>
            <a:ext cx="4572000" cy="2803075"/>
          </a:xfrm>
          <a:prstGeom prst="rect">
            <a:avLst/>
          </a:prstGeom>
          <a:noFill/>
          <a:ln>
            <a:noFill/>
          </a:ln>
        </p:spPr>
      </p:pic>
      <p:pic>
        <p:nvPicPr>
          <p:cNvPr id="329" name="Google Shape;329;p50"/>
          <p:cNvPicPr preferRelativeResize="0"/>
          <p:nvPr/>
        </p:nvPicPr>
        <p:blipFill>
          <a:blip r:embed="rId4">
            <a:alphaModFix/>
          </a:blip>
          <a:stretch>
            <a:fillRect/>
          </a:stretch>
        </p:blipFill>
        <p:spPr>
          <a:xfrm>
            <a:off x="4572000" y="2803075"/>
            <a:ext cx="6034626" cy="1113850"/>
          </a:xfrm>
          <a:prstGeom prst="rect">
            <a:avLst/>
          </a:prstGeom>
          <a:noFill/>
          <a:ln>
            <a:noFill/>
          </a:ln>
        </p:spPr>
      </p:pic>
      <p:pic>
        <p:nvPicPr>
          <p:cNvPr id="330" name="Google Shape;330;p50"/>
          <p:cNvPicPr preferRelativeResize="0"/>
          <p:nvPr/>
        </p:nvPicPr>
        <p:blipFill>
          <a:blip r:embed="rId5">
            <a:alphaModFix/>
          </a:blip>
          <a:stretch>
            <a:fillRect/>
          </a:stretch>
        </p:blipFill>
        <p:spPr>
          <a:xfrm>
            <a:off x="4572000" y="3916925"/>
            <a:ext cx="5552875" cy="1235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 Analysis of different light</a:t>
            </a:r>
            <a:endParaRPr/>
          </a:p>
        </p:txBody>
      </p:sp>
      <p:sp>
        <p:nvSpPr>
          <p:cNvPr id="336" name="Google Shape;336;p51"/>
          <p:cNvSpPr txBox="1">
            <a:spLocks noGrp="1"/>
          </p:cNvSpPr>
          <p:nvPr>
            <p:ph type="subTitle" idx="1"/>
          </p:nvPr>
        </p:nvSpPr>
        <p:spPr>
          <a:xfrm>
            <a:off x="294375" y="2803075"/>
            <a:ext cx="3616800" cy="1235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a:solidFill>
                  <a:srgbClr val="333333"/>
                </a:solidFill>
              </a:rPr>
              <a:t>There is no significant difference between day light and night light</a:t>
            </a:r>
            <a:endParaRPr sz="1600">
              <a:solidFill>
                <a:srgbClr val="333333"/>
              </a:solidFill>
            </a:endParaRPr>
          </a:p>
        </p:txBody>
      </p:sp>
      <p:sp>
        <p:nvSpPr>
          <p:cNvPr id="337" name="Google Shape;337;p51"/>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338" name="Google Shape;338;p51"/>
          <p:cNvPicPr preferRelativeResize="0"/>
          <p:nvPr/>
        </p:nvPicPr>
        <p:blipFill>
          <a:blip r:embed="rId3">
            <a:alphaModFix/>
          </a:blip>
          <a:stretch>
            <a:fillRect/>
          </a:stretch>
        </p:blipFill>
        <p:spPr>
          <a:xfrm>
            <a:off x="4572000" y="21700"/>
            <a:ext cx="4572000" cy="2693775"/>
          </a:xfrm>
          <a:prstGeom prst="rect">
            <a:avLst/>
          </a:prstGeom>
          <a:noFill/>
          <a:ln>
            <a:noFill/>
          </a:ln>
        </p:spPr>
      </p:pic>
      <p:pic>
        <p:nvPicPr>
          <p:cNvPr id="339" name="Google Shape;339;p51"/>
          <p:cNvPicPr preferRelativeResize="0"/>
          <p:nvPr/>
        </p:nvPicPr>
        <p:blipFill>
          <a:blip r:embed="rId4">
            <a:alphaModFix/>
          </a:blip>
          <a:stretch>
            <a:fillRect/>
          </a:stretch>
        </p:blipFill>
        <p:spPr>
          <a:xfrm>
            <a:off x="4571988" y="2715463"/>
            <a:ext cx="6810375" cy="1057275"/>
          </a:xfrm>
          <a:prstGeom prst="rect">
            <a:avLst/>
          </a:prstGeom>
          <a:noFill/>
          <a:ln>
            <a:noFill/>
          </a:ln>
        </p:spPr>
      </p:pic>
      <p:pic>
        <p:nvPicPr>
          <p:cNvPr id="340" name="Google Shape;340;p51"/>
          <p:cNvPicPr preferRelativeResize="0"/>
          <p:nvPr/>
        </p:nvPicPr>
        <p:blipFill>
          <a:blip r:embed="rId5">
            <a:alphaModFix/>
          </a:blip>
          <a:stretch>
            <a:fillRect/>
          </a:stretch>
        </p:blipFill>
        <p:spPr>
          <a:xfrm>
            <a:off x="4572000" y="3772750"/>
            <a:ext cx="6648450" cy="13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Concluding analysis</a:t>
            </a:r>
            <a:endParaRPr/>
          </a:p>
        </p:txBody>
      </p:sp>
      <p:sp>
        <p:nvSpPr>
          <p:cNvPr id="346" name="Google Shape;346;p52"/>
          <p:cNvSpPr txBox="1">
            <a:spLocks noGrp="1"/>
          </p:cNvSpPr>
          <p:nvPr>
            <p:ph type="body" idx="1"/>
          </p:nvPr>
        </p:nvSpPr>
        <p:spPr>
          <a:xfrm>
            <a:off x="311700" y="1448400"/>
            <a:ext cx="6551100" cy="29361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Users tend to behave randomly in facing danger. It might indicate that people feel panic in flooding, and VR simulation can incur this panic.</a:t>
            </a:r>
            <a:endParaRPr sz="1600"/>
          </a:p>
          <a:p>
            <a:pPr marL="457200" lvl="0" indent="-330200" algn="l" rtl="0">
              <a:lnSpc>
                <a:spcPct val="115000"/>
              </a:lnSpc>
              <a:spcBef>
                <a:spcPts val="0"/>
              </a:spcBef>
              <a:spcAft>
                <a:spcPts val="0"/>
              </a:spcAft>
              <a:buSzPts val="1600"/>
              <a:buChar char="●"/>
            </a:pPr>
            <a:r>
              <a:rPr lang="en" sz="1600"/>
              <a:t>Connected with literature review, car-view might be more dangerous.</a:t>
            </a:r>
            <a:endParaRPr sz="1600"/>
          </a:p>
          <a:p>
            <a:pPr marL="457200" lvl="0" indent="-330200" algn="l" rtl="0">
              <a:lnSpc>
                <a:spcPct val="115000"/>
              </a:lnSpc>
              <a:spcBef>
                <a:spcPts val="0"/>
              </a:spcBef>
              <a:spcAft>
                <a:spcPts val="0"/>
              </a:spcAft>
              <a:buSzPts val="1600"/>
              <a:buChar char="●"/>
            </a:pPr>
            <a:r>
              <a:rPr lang="en" sz="1600"/>
              <a:t>Alarm in average will be the best notice, but there is no evidence that alarm is better than no-notice in all stages. Therefore, we might recommend to deploy alarm only when the water level is deeper than abnormal.</a:t>
            </a:r>
            <a:endParaRPr sz="1600"/>
          </a:p>
          <a:p>
            <a:pPr marL="457200" lvl="0" indent="-330200" algn="l" rtl="0">
              <a:lnSpc>
                <a:spcPct val="115000"/>
              </a:lnSpc>
              <a:spcBef>
                <a:spcPts val="0"/>
              </a:spcBef>
              <a:spcAft>
                <a:spcPts val="0"/>
              </a:spcAft>
              <a:buSzPts val="1600"/>
              <a:buChar char="●"/>
            </a:pPr>
            <a:r>
              <a:rPr lang="en" sz="1600"/>
              <a:t>Notice might play major role.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1066050" y="1447750"/>
            <a:ext cx="7011900" cy="16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Policy Recommendations</a:t>
            </a:r>
            <a:endParaRPr>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body" idx="1"/>
          </p:nvPr>
        </p:nvSpPr>
        <p:spPr>
          <a:xfrm>
            <a:off x="1167065" y="1751501"/>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Deploying Alarms Based on Water Levels</a:t>
            </a:r>
            <a:endParaRPr sz="900" b="1"/>
          </a:p>
        </p:txBody>
      </p:sp>
      <p:pic>
        <p:nvPicPr>
          <p:cNvPr id="357" name="Google Shape;357;p54"/>
          <p:cNvPicPr preferRelativeResize="0"/>
          <p:nvPr/>
        </p:nvPicPr>
        <p:blipFill>
          <a:blip r:embed="rId3">
            <a:alphaModFix/>
          </a:blip>
          <a:stretch>
            <a:fillRect/>
          </a:stretch>
        </p:blipFill>
        <p:spPr>
          <a:xfrm>
            <a:off x="1464590" y="859551"/>
            <a:ext cx="913650" cy="761375"/>
          </a:xfrm>
          <a:prstGeom prst="rect">
            <a:avLst/>
          </a:prstGeom>
          <a:noFill/>
          <a:ln>
            <a:noFill/>
          </a:ln>
        </p:spPr>
      </p:pic>
      <p:pic>
        <p:nvPicPr>
          <p:cNvPr id="358" name="Google Shape;358;p54"/>
          <p:cNvPicPr preferRelativeResize="0"/>
          <p:nvPr/>
        </p:nvPicPr>
        <p:blipFill>
          <a:blip r:embed="rId4">
            <a:alphaModFix/>
          </a:blip>
          <a:stretch>
            <a:fillRect/>
          </a:stretch>
        </p:blipFill>
        <p:spPr>
          <a:xfrm>
            <a:off x="4290265" y="627276"/>
            <a:ext cx="575300" cy="993650"/>
          </a:xfrm>
          <a:prstGeom prst="rect">
            <a:avLst/>
          </a:prstGeom>
          <a:noFill/>
          <a:ln>
            <a:noFill/>
          </a:ln>
        </p:spPr>
      </p:pic>
      <p:sp>
        <p:nvSpPr>
          <p:cNvPr id="359" name="Google Shape;359;p54"/>
          <p:cNvSpPr txBox="1">
            <a:spLocks noGrp="1"/>
          </p:cNvSpPr>
          <p:nvPr>
            <p:ph type="body" idx="1"/>
          </p:nvPr>
        </p:nvSpPr>
        <p:spPr>
          <a:xfrm>
            <a:off x="3782565" y="1820676"/>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Managing Public Anxiety</a:t>
            </a:r>
            <a:endParaRPr sz="900" b="1"/>
          </a:p>
        </p:txBody>
      </p:sp>
      <p:pic>
        <p:nvPicPr>
          <p:cNvPr id="360" name="Google Shape;360;p54"/>
          <p:cNvPicPr preferRelativeResize="0"/>
          <p:nvPr/>
        </p:nvPicPr>
        <p:blipFill>
          <a:blip r:embed="rId5">
            <a:alphaModFix/>
          </a:blip>
          <a:stretch>
            <a:fillRect/>
          </a:stretch>
        </p:blipFill>
        <p:spPr>
          <a:xfrm>
            <a:off x="6701390" y="914677"/>
            <a:ext cx="884100" cy="649125"/>
          </a:xfrm>
          <a:prstGeom prst="rect">
            <a:avLst/>
          </a:prstGeom>
          <a:noFill/>
          <a:ln>
            <a:noFill/>
          </a:ln>
        </p:spPr>
      </p:pic>
      <p:sp>
        <p:nvSpPr>
          <p:cNvPr id="361" name="Google Shape;361;p54"/>
          <p:cNvSpPr txBox="1">
            <a:spLocks noGrp="1"/>
          </p:cNvSpPr>
          <p:nvPr>
            <p:ph type="body" idx="1"/>
          </p:nvPr>
        </p:nvSpPr>
        <p:spPr>
          <a:xfrm>
            <a:off x="6398065" y="1820676"/>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Increasing Public Awareness</a:t>
            </a:r>
            <a:endParaRPr sz="900" b="1"/>
          </a:p>
        </p:txBody>
      </p:sp>
      <p:pic>
        <p:nvPicPr>
          <p:cNvPr id="362" name="Google Shape;362;p54"/>
          <p:cNvPicPr preferRelativeResize="0"/>
          <p:nvPr/>
        </p:nvPicPr>
        <p:blipFill>
          <a:blip r:embed="rId6">
            <a:alphaModFix/>
          </a:blip>
          <a:stretch>
            <a:fillRect/>
          </a:stretch>
        </p:blipFill>
        <p:spPr>
          <a:xfrm>
            <a:off x="2511862" y="3008764"/>
            <a:ext cx="1508699" cy="592641"/>
          </a:xfrm>
          <a:prstGeom prst="rect">
            <a:avLst/>
          </a:prstGeom>
          <a:noFill/>
          <a:ln>
            <a:noFill/>
          </a:ln>
        </p:spPr>
      </p:pic>
      <p:sp>
        <p:nvSpPr>
          <p:cNvPr id="363" name="Google Shape;363;p54"/>
          <p:cNvSpPr txBox="1">
            <a:spLocks noGrp="1"/>
          </p:cNvSpPr>
          <p:nvPr>
            <p:ph type="body" idx="1"/>
          </p:nvPr>
        </p:nvSpPr>
        <p:spPr>
          <a:xfrm>
            <a:off x="2511859" y="3721326"/>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Organizing Flooding Evacuation Drills</a:t>
            </a:r>
            <a:endParaRPr sz="900" b="1"/>
          </a:p>
        </p:txBody>
      </p:sp>
      <p:pic>
        <p:nvPicPr>
          <p:cNvPr id="364" name="Google Shape;364;p54"/>
          <p:cNvPicPr preferRelativeResize="0"/>
          <p:nvPr/>
        </p:nvPicPr>
        <p:blipFill>
          <a:blip r:embed="rId7">
            <a:alphaModFix/>
          </a:blip>
          <a:stretch>
            <a:fillRect/>
          </a:stretch>
        </p:blipFill>
        <p:spPr>
          <a:xfrm>
            <a:off x="5526051" y="2896126"/>
            <a:ext cx="689639" cy="649125"/>
          </a:xfrm>
          <a:prstGeom prst="rect">
            <a:avLst/>
          </a:prstGeom>
          <a:noFill/>
          <a:ln>
            <a:noFill/>
          </a:ln>
        </p:spPr>
      </p:pic>
      <p:sp>
        <p:nvSpPr>
          <p:cNvPr id="365" name="Google Shape;365;p54"/>
          <p:cNvSpPr txBox="1">
            <a:spLocks noGrp="1"/>
          </p:cNvSpPr>
          <p:nvPr>
            <p:ph type="body" idx="1"/>
          </p:nvPr>
        </p:nvSpPr>
        <p:spPr>
          <a:xfrm>
            <a:off x="5086846" y="3699276"/>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Leveraging VR for Preparedness</a:t>
            </a:r>
            <a:endParaRPr sz="9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title"/>
          </p:nvPr>
        </p:nvSpPr>
        <p:spPr>
          <a:xfrm>
            <a:off x="1066050" y="933150"/>
            <a:ext cx="70119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Conclusions</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body" idx="1"/>
          </p:nvPr>
        </p:nvSpPr>
        <p:spPr>
          <a:xfrm>
            <a:off x="345090" y="2691575"/>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Successfully deployed a flood environment in VR</a:t>
            </a:r>
            <a:endParaRPr sz="900" b="1"/>
          </a:p>
        </p:txBody>
      </p:sp>
      <p:sp>
        <p:nvSpPr>
          <p:cNvPr id="376" name="Google Shape;376;p56"/>
          <p:cNvSpPr txBox="1">
            <a:spLocks noGrp="1"/>
          </p:cNvSpPr>
          <p:nvPr>
            <p:ph type="body" idx="1"/>
          </p:nvPr>
        </p:nvSpPr>
        <p:spPr>
          <a:xfrm>
            <a:off x="3933668" y="2688500"/>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Recommendations for improved preparedness</a:t>
            </a:r>
            <a:endParaRPr sz="900" b="1"/>
          </a:p>
        </p:txBody>
      </p:sp>
      <p:sp>
        <p:nvSpPr>
          <p:cNvPr id="377" name="Google Shape;377;p56"/>
          <p:cNvSpPr txBox="1">
            <a:spLocks noGrp="1"/>
          </p:cNvSpPr>
          <p:nvPr>
            <p:ph type="body" idx="1"/>
          </p:nvPr>
        </p:nvSpPr>
        <p:spPr>
          <a:xfrm>
            <a:off x="7463687" y="2711191"/>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Future work</a:t>
            </a:r>
            <a:endParaRPr sz="900" b="1"/>
          </a:p>
        </p:txBody>
      </p:sp>
      <p:sp>
        <p:nvSpPr>
          <p:cNvPr id="378" name="Google Shape;378;p56"/>
          <p:cNvSpPr txBox="1">
            <a:spLocks noGrp="1"/>
          </p:cNvSpPr>
          <p:nvPr>
            <p:ph type="body" idx="1"/>
          </p:nvPr>
        </p:nvSpPr>
        <p:spPr>
          <a:xfrm>
            <a:off x="2219334" y="2691575"/>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Analysed human behavior towards flood</a:t>
            </a:r>
            <a:endParaRPr sz="900" b="1"/>
          </a:p>
        </p:txBody>
      </p:sp>
      <p:sp>
        <p:nvSpPr>
          <p:cNvPr id="379" name="Google Shape;379;p56"/>
          <p:cNvSpPr txBox="1">
            <a:spLocks noGrp="1"/>
          </p:cNvSpPr>
          <p:nvPr>
            <p:ph type="body" idx="1"/>
          </p:nvPr>
        </p:nvSpPr>
        <p:spPr>
          <a:xfrm>
            <a:off x="5757569" y="2691575"/>
            <a:ext cx="1508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900" b="1"/>
              <a:t>Critical Recommendations for policymakers</a:t>
            </a:r>
            <a:endParaRPr sz="900" b="1"/>
          </a:p>
        </p:txBody>
      </p:sp>
      <p:pic>
        <p:nvPicPr>
          <p:cNvPr id="380" name="Google Shape;380;p56"/>
          <p:cNvPicPr preferRelativeResize="0"/>
          <p:nvPr/>
        </p:nvPicPr>
        <p:blipFill>
          <a:blip r:embed="rId3">
            <a:alphaModFix/>
          </a:blip>
          <a:stretch>
            <a:fillRect/>
          </a:stretch>
        </p:blipFill>
        <p:spPr>
          <a:xfrm>
            <a:off x="681074" y="1783211"/>
            <a:ext cx="836750" cy="836750"/>
          </a:xfrm>
          <a:prstGeom prst="rect">
            <a:avLst/>
          </a:prstGeom>
          <a:noFill/>
          <a:ln>
            <a:noFill/>
          </a:ln>
        </p:spPr>
      </p:pic>
      <p:pic>
        <p:nvPicPr>
          <p:cNvPr id="381" name="Google Shape;381;p56"/>
          <p:cNvPicPr preferRelativeResize="0"/>
          <p:nvPr/>
        </p:nvPicPr>
        <p:blipFill>
          <a:blip r:embed="rId4">
            <a:alphaModFix/>
          </a:blip>
          <a:stretch>
            <a:fillRect/>
          </a:stretch>
        </p:blipFill>
        <p:spPr>
          <a:xfrm>
            <a:off x="2555300" y="1709057"/>
            <a:ext cx="836750" cy="905231"/>
          </a:xfrm>
          <a:prstGeom prst="rect">
            <a:avLst/>
          </a:prstGeom>
          <a:noFill/>
          <a:ln>
            <a:noFill/>
          </a:ln>
        </p:spPr>
      </p:pic>
      <p:pic>
        <p:nvPicPr>
          <p:cNvPr id="382" name="Google Shape;382;p56"/>
          <p:cNvPicPr preferRelativeResize="0"/>
          <p:nvPr/>
        </p:nvPicPr>
        <p:blipFill>
          <a:blip r:embed="rId5">
            <a:alphaModFix/>
          </a:blip>
          <a:stretch>
            <a:fillRect/>
          </a:stretch>
        </p:blipFill>
        <p:spPr>
          <a:xfrm>
            <a:off x="4253217" y="1703904"/>
            <a:ext cx="836750" cy="920121"/>
          </a:xfrm>
          <a:prstGeom prst="rect">
            <a:avLst/>
          </a:prstGeom>
          <a:noFill/>
          <a:ln>
            <a:noFill/>
          </a:ln>
        </p:spPr>
      </p:pic>
      <p:pic>
        <p:nvPicPr>
          <p:cNvPr id="383" name="Google Shape;383;p56"/>
          <p:cNvPicPr preferRelativeResize="0"/>
          <p:nvPr/>
        </p:nvPicPr>
        <p:blipFill>
          <a:blip r:embed="rId6">
            <a:alphaModFix/>
          </a:blip>
          <a:stretch>
            <a:fillRect/>
          </a:stretch>
        </p:blipFill>
        <p:spPr>
          <a:xfrm>
            <a:off x="6093548" y="1780090"/>
            <a:ext cx="836750" cy="842973"/>
          </a:xfrm>
          <a:prstGeom prst="rect">
            <a:avLst/>
          </a:prstGeom>
          <a:noFill/>
          <a:ln>
            <a:noFill/>
          </a:ln>
        </p:spPr>
      </p:pic>
      <p:pic>
        <p:nvPicPr>
          <p:cNvPr id="384" name="Google Shape;384;p56"/>
          <p:cNvPicPr preferRelativeResize="0"/>
          <p:nvPr/>
        </p:nvPicPr>
        <p:blipFill>
          <a:blip r:embed="rId7">
            <a:alphaModFix/>
          </a:blip>
          <a:stretch>
            <a:fillRect/>
          </a:stretch>
        </p:blipFill>
        <p:spPr>
          <a:xfrm>
            <a:off x="7816109" y="1738978"/>
            <a:ext cx="746689" cy="905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10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1"/>
                                        </p:tgtEl>
                                        <p:attrNameLst>
                                          <p:attrName>style.visibility</p:attrName>
                                        </p:attrNameLst>
                                      </p:cBhvr>
                                      <p:to>
                                        <p:strVal val="visible"/>
                                      </p:to>
                                    </p:set>
                                    <p:animEffect transition="in" filter="fade">
                                      <p:cBhvr>
                                        <p:cTn id="15" dur="1000"/>
                                        <p:tgtEl>
                                          <p:spTgt spid="381"/>
                                        </p:tgtEl>
                                      </p:cBhvr>
                                    </p:animEffect>
                                  </p:childTnLst>
                                </p:cTn>
                              </p:par>
                              <p:par>
                                <p:cTn id="16" presetID="10" presetClass="entr" presetSubtype="0" fill="hold" nodeType="withEffect">
                                  <p:stCondLst>
                                    <p:cond delay="0"/>
                                  </p:stCondLst>
                                  <p:childTnLst>
                                    <p:set>
                                      <p:cBhvr>
                                        <p:cTn id="17" dur="1" fill="hold">
                                          <p:stCondLst>
                                            <p:cond delay="0"/>
                                          </p:stCondLst>
                                        </p:cTn>
                                        <p:tgtEl>
                                          <p:spTgt spid="378"/>
                                        </p:tgtEl>
                                        <p:attrNameLst>
                                          <p:attrName>style.visibility</p:attrName>
                                        </p:attrNameLst>
                                      </p:cBhvr>
                                      <p:to>
                                        <p:strVal val="visible"/>
                                      </p:to>
                                    </p:set>
                                    <p:animEffect transition="in" filter="fade">
                                      <p:cBhvr>
                                        <p:cTn id="18" dur="1000"/>
                                        <p:tgtEl>
                                          <p:spTgt spid="378"/>
                                        </p:tgtEl>
                                      </p:cBhvr>
                                    </p:animEffect>
                                  </p:childTnLst>
                                </p:cTn>
                              </p:par>
                              <p:par>
                                <p:cTn id="19" presetID="10" presetClass="entr" presetSubtype="0" fill="hold" nodeType="withEffect">
                                  <p:stCondLst>
                                    <p:cond delay="0"/>
                                  </p:stCondLst>
                                  <p:childTnLst>
                                    <p:set>
                                      <p:cBhvr>
                                        <p:cTn id="20" dur="1" fill="hold">
                                          <p:stCondLst>
                                            <p:cond delay="0"/>
                                          </p:stCondLst>
                                        </p:cTn>
                                        <p:tgtEl>
                                          <p:spTgt spid="378"/>
                                        </p:tgtEl>
                                        <p:attrNameLst>
                                          <p:attrName>style.visibility</p:attrName>
                                        </p:attrNameLst>
                                      </p:cBhvr>
                                      <p:to>
                                        <p:strVal val="visible"/>
                                      </p:to>
                                    </p:set>
                                    <p:animEffect transition="in" filter="fade">
                                      <p:cBhvr>
                                        <p:cTn id="21" dur="1000"/>
                                        <p:tgtEl>
                                          <p:spTgt spid="3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2"/>
                                        </p:tgtEl>
                                        <p:attrNameLst>
                                          <p:attrName>style.visibility</p:attrName>
                                        </p:attrNameLst>
                                      </p:cBhvr>
                                      <p:to>
                                        <p:strVal val="visible"/>
                                      </p:to>
                                    </p:set>
                                    <p:animEffect transition="in" filter="fade">
                                      <p:cBhvr>
                                        <p:cTn id="26" dur="1000"/>
                                        <p:tgtEl>
                                          <p:spTgt spid="382"/>
                                        </p:tgtEl>
                                      </p:cBhvr>
                                    </p:animEffect>
                                  </p:childTnLst>
                                </p:cTn>
                              </p:par>
                              <p:par>
                                <p:cTn id="27" presetID="10" presetClass="entr" presetSubtype="0" fill="hold" nodeType="withEffect">
                                  <p:stCondLst>
                                    <p:cond delay="0"/>
                                  </p:stCondLst>
                                  <p:childTnLst>
                                    <p:set>
                                      <p:cBhvr>
                                        <p:cTn id="28" dur="1" fill="hold">
                                          <p:stCondLst>
                                            <p:cond delay="0"/>
                                          </p:stCondLst>
                                        </p:cTn>
                                        <p:tgtEl>
                                          <p:spTgt spid="376"/>
                                        </p:tgtEl>
                                        <p:attrNameLst>
                                          <p:attrName>style.visibility</p:attrName>
                                        </p:attrNameLst>
                                      </p:cBhvr>
                                      <p:to>
                                        <p:strVal val="visible"/>
                                      </p:to>
                                    </p:set>
                                    <p:animEffect transition="in" filter="fade">
                                      <p:cBhvr>
                                        <p:cTn id="29" dur="1000"/>
                                        <p:tgtEl>
                                          <p:spTgt spid="37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fade">
                                      <p:cBhvr>
                                        <p:cTn id="34" dur="1000"/>
                                        <p:tgtEl>
                                          <p:spTgt spid="383"/>
                                        </p:tgtEl>
                                      </p:cBhvr>
                                    </p:animEffect>
                                  </p:childTnLst>
                                </p:cTn>
                              </p:par>
                              <p:par>
                                <p:cTn id="35" presetID="10" presetClass="entr" presetSubtype="0" fill="hold" nodeType="withEffect">
                                  <p:stCondLst>
                                    <p:cond delay="0"/>
                                  </p:stCondLst>
                                  <p:childTnLst>
                                    <p:set>
                                      <p:cBhvr>
                                        <p:cTn id="36" dur="1" fill="hold">
                                          <p:stCondLst>
                                            <p:cond delay="0"/>
                                          </p:stCondLst>
                                        </p:cTn>
                                        <p:tgtEl>
                                          <p:spTgt spid="379"/>
                                        </p:tgtEl>
                                        <p:attrNameLst>
                                          <p:attrName>style.visibility</p:attrName>
                                        </p:attrNameLst>
                                      </p:cBhvr>
                                      <p:to>
                                        <p:strVal val="visible"/>
                                      </p:to>
                                    </p:set>
                                    <p:animEffect transition="in" filter="fade">
                                      <p:cBhvr>
                                        <p:cTn id="37" dur="1000"/>
                                        <p:tgtEl>
                                          <p:spTgt spid="3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4"/>
                                        </p:tgtEl>
                                        <p:attrNameLst>
                                          <p:attrName>style.visibility</p:attrName>
                                        </p:attrNameLst>
                                      </p:cBhvr>
                                      <p:to>
                                        <p:strVal val="visible"/>
                                      </p:to>
                                    </p:set>
                                    <p:animEffect transition="in" filter="fade">
                                      <p:cBhvr>
                                        <p:cTn id="42" dur="1000"/>
                                        <p:tgtEl>
                                          <p:spTgt spid="384"/>
                                        </p:tgtEl>
                                      </p:cBhvr>
                                    </p:animEffect>
                                  </p:childTnLst>
                                </p:cTn>
                              </p:par>
                              <p:par>
                                <p:cTn id="43" presetID="10" presetClass="entr" presetSubtype="0" fill="hold" nodeType="withEffect">
                                  <p:stCondLst>
                                    <p:cond delay="0"/>
                                  </p:stCondLst>
                                  <p:childTnLst>
                                    <p:set>
                                      <p:cBhvr>
                                        <p:cTn id="44" dur="1" fill="hold">
                                          <p:stCondLst>
                                            <p:cond delay="0"/>
                                          </p:stCondLst>
                                        </p:cTn>
                                        <p:tgtEl>
                                          <p:spTgt spid="377"/>
                                        </p:tgtEl>
                                        <p:attrNameLst>
                                          <p:attrName>style.visibility</p:attrName>
                                        </p:attrNameLst>
                                      </p:cBhvr>
                                      <p:to>
                                        <p:strVal val="visible"/>
                                      </p:to>
                                    </p:set>
                                    <p:animEffect transition="in" filter="fade">
                                      <p:cBhvr>
                                        <p:cTn id="45"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0"/>
          <p:cNvPicPr preferRelativeResize="0"/>
          <p:nvPr/>
        </p:nvPicPr>
        <p:blipFill>
          <a:blip r:embed="rId3">
            <a:alphaModFix/>
          </a:blip>
          <a:stretch>
            <a:fillRect/>
          </a:stretch>
        </p:blipFill>
        <p:spPr>
          <a:xfrm>
            <a:off x="0" y="0"/>
            <a:ext cx="9143216" cy="5143499"/>
          </a:xfrm>
          <a:prstGeom prst="rect">
            <a:avLst/>
          </a:prstGeom>
          <a:noFill/>
          <a:ln>
            <a:noFill/>
          </a:ln>
        </p:spPr>
      </p:pic>
      <p:sp>
        <p:nvSpPr>
          <p:cNvPr id="178" name="Google Shape;178;p30"/>
          <p:cNvSpPr/>
          <p:nvPr/>
        </p:nvSpPr>
        <p:spPr>
          <a:xfrm>
            <a:off x="1118163" y="1385497"/>
            <a:ext cx="6906900" cy="1574100"/>
          </a:xfrm>
          <a:prstGeom prst="rect">
            <a:avLst/>
          </a:prstGeom>
          <a:solidFill>
            <a:srgbClr val="A99797">
              <a:alpha val="584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500" b="1">
                <a:solidFill>
                  <a:schemeClr val="dk2"/>
                </a:solidFill>
                <a:latin typeface="Frank Ruhl Libre"/>
                <a:ea typeface="Frank Ruhl Libre"/>
                <a:cs typeface="Frank Ruhl Libre"/>
                <a:sym typeface="Frank Ruhl Libre"/>
              </a:rPr>
              <a:t>1.7 million</a:t>
            </a:r>
            <a:endParaRPr sz="100">
              <a:solidFill>
                <a:schemeClr val="dk2"/>
              </a:solidFill>
              <a:highlight>
                <a:schemeClr val="dk2"/>
              </a:highlight>
            </a:endParaRPr>
          </a:p>
        </p:txBody>
      </p:sp>
      <p:sp>
        <p:nvSpPr>
          <p:cNvPr id="179" name="Google Shape;179;p30"/>
          <p:cNvSpPr txBox="1">
            <a:spLocks noGrp="1"/>
          </p:cNvSpPr>
          <p:nvPr>
            <p:ph type="subTitle" idx="4294967295"/>
          </p:nvPr>
        </p:nvSpPr>
        <p:spPr>
          <a:xfrm>
            <a:off x="1429113" y="3084389"/>
            <a:ext cx="6285000" cy="463800"/>
          </a:xfrm>
          <a:prstGeom prst="rect">
            <a:avLst/>
          </a:prstGeom>
          <a:solidFill>
            <a:srgbClr val="A99797">
              <a:alpha val="5849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a:t>citizens’ property is at risk</a:t>
            </a:r>
            <a:endParaRPr/>
          </a:p>
          <a:p>
            <a:pPr marL="0" lvl="0" indent="0" algn="ctr"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7"/>
          <p:cNvSpPr txBox="1">
            <a:spLocks noGrp="1"/>
          </p:cNvSpPr>
          <p:nvPr>
            <p:ph type="title"/>
          </p:nvPr>
        </p:nvSpPr>
        <p:spPr>
          <a:xfrm>
            <a:off x="311700" y="1736250"/>
            <a:ext cx="85206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Thank You</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407175" y="2714592"/>
            <a:ext cx="7280700" cy="11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434343"/>
                </a:solidFill>
              </a:rPr>
              <a:t>Experience the disaster, prepare for the future with</a:t>
            </a:r>
            <a:r>
              <a:rPr lang="en" sz="4000"/>
              <a:t> </a:t>
            </a:r>
            <a:r>
              <a:rPr lang="en" sz="4000">
                <a:solidFill>
                  <a:schemeClr val="accent1"/>
                </a:solidFill>
              </a:rPr>
              <a:t>VR</a:t>
            </a:r>
            <a:endParaRPr sz="4000">
              <a:solidFill>
                <a:schemeClr val="accent1"/>
              </a:solidFill>
            </a:endParaRPr>
          </a:p>
        </p:txBody>
      </p:sp>
      <p:sp>
        <p:nvSpPr>
          <p:cNvPr id="185" name="Google Shape;185;p31"/>
          <p:cNvSpPr txBox="1">
            <a:spLocks noGrp="1"/>
          </p:cNvSpPr>
          <p:nvPr>
            <p:ph type="body" idx="1"/>
          </p:nvPr>
        </p:nvSpPr>
        <p:spPr>
          <a:xfrm>
            <a:off x="338975" y="906789"/>
            <a:ext cx="3999900" cy="1807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This work introduces a new alternative: using virtual reality to </a:t>
            </a:r>
            <a:r>
              <a:rPr lang="en" b="1"/>
              <a:t>observe people's actions and the effectiveness of different scenarios of flood. </a:t>
            </a:r>
            <a:r>
              <a:rPr lang="en"/>
              <a:t>Through these observations, we aim to create a better alarm system, offering citizens greater safety in the face of disasters.</a:t>
            </a:r>
            <a:endParaRPr/>
          </a:p>
        </p:txBody>
      </p:sp>
      <p:sp>
        <p:nvSpPr>
          <p:cNvPr id="186" name="Google Shape;186;p31"/>
          <p:cNvSpPr txBox="1">
            <a:spLocks noGrp="1"/>
          </p:cNvSpPr>
          <p:nvPr>
            <p:ph type="body" idx="2"/>
          </p:nvPr>
        </p:nvSpPr>
        <p:spPr>
          <a:xfrm>
            <a:off x="4647200" y="906789"/>
            <a:ext cx="3999900" cy="1807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Furthermore, we seek to demonstrate that </a:t>
            </a:r>
            <a:r>
              <a:rPr lang="en" b="1"/>
              <a:t>virtual reality can effectively simulate other urban studies.</a:t>
            </a:r>
            <a:r>
              <a:rPr lang="en"/>
              <a:t> In summary, we are exploring whether VR can provide a much safer method of collecting data on disaster preparedness and provide it to policy makers to create better safety measures.</a:t>
            </a:r>
            <a:endParaRPr/>
          </a:p>
        </p:txBody>
      </p:sp>
      <p:sp>
        <p:nvSpPr>
          <p:cNvPr id="187" name="Google Shape;187;p31"/>
          <p:cNvSpPr txBox="1"/>
          <p:nvPr/>
        </p:nvSpPr>
        <p:spPr>
          <a:xfrm>
            <a:off x="338977" y="253941"/>
            <a:ext cx="2436000"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rgbClr val="9A6ABA"/>
                </a:solidFill>
                <a:latin typeface="Montserrat"/>
                <a:ea typeface="Montserrat"/>
                <a:cs typeface="Montserrat"/>
                <a:sym typeface="Montserrat"/>
              </a:rPr>
              <a:t>Introduction</a:t>
            </a:r>
            <a:endParaRPr sz="700" b="1">
              <a:solidFill>
                <a:srgbClr val="9A6ABA"/>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2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07175" y="386125"/>
            <a:ext cx="7800600" cy="6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Literature Review</a:t>
            </a:r>
            <a:endParaRPr sz="4100"/>
          </a:p>
        </p:txBody>
      </p:sp>
      <p:sp>
        <p:nvSpPr>
          <p:cNvPr id="193" name="Google Shape;193;p32"/>
          <p:cNvSpPr txBox="1">
            <a:spLocks noGrp="1"/>
          </p:cNvSpPr>
          <p:nvPr>
            <p:ph type="body" idx="1"/>
          </p:nvPr>
        </p:nvSpPr>
        <p:spPr>
          <a:xfrm>
            <a:off x="85775" y="989600"/>
            <a:ext cx="4869000" cy="3450900"/>
          </a:xfrm>
          <a:prstGeom prst="rect">
            <a:avLst/>
          </a:prstGeom>
        </p:spPr>
        <p:txBody>
          <a:bodyPr spcFirstLastPara="1" wrap="square" lIns="91425" tIns="91425" rIns="91425" bIns="91425" anchor="ctr" anchorCtr="0">
            <a:noAutofit/>
          </a:bodyPr>
          <a:lstStyle/>
          <a:p>
            <a:pPr marL="457200" lvl="0" indent="-292100" algn="l" rtl="0">
              <a:lnSpc>
                <a:spcPct val="100000"/>
              </a:lnSpc>
              <a:spcBef>
                <a:spcPts val="0"/>
              </a:spcBef>
              <a:spcAft>
                <a:spcPts val="0"/>
              </a:spcAft>
              <a:buSzPts val="1000"/>
              <a:buChar char="●"/>
            </a:pPr>
            <a:r>
              <a:rPr lang="en" sz="1000" b="1"/>
              <a:t>VR in Disaster Management:</a:t>
            </a:r>
            <a:r>
              <a:rPr lang="en" sz="1000"/>
              <a:t> VR is a powerful tool for simulating and studying floods, aiding in public awareness and preparedness.</a:t>
            </a:r>
            <a:endParaRPr sz="1000"/>
          </a:p>
          <a:p>
            <a:pPr marL="457200" lvl="0" indent="0" algn="l" rtl="0">
              <a:lnSpc>
                <a:spcPct val="100000"/>
              </a:lnSpc>
              <a:spcBef>
                <a:spcPts val="800"/>
              </a:spcBef>
              <a:spcAft>
                <a:spcPts val="0"/>
              </a:spcAft>
              <a:buNone/>
            </a:pPr>
            <a:endParaRPr sz="1000"/>
          </a:p>
          <a:p>
            <a:pPr marL="457200" lvl="0" indent="-292100" algn="l" rtl="0">
              <a:lnSpc>
                <a:spcPct val="100000"/>
              </a:lnSpc>
              <a:spcBef>
                <a:spcPts val="800"/>
              </a:spcBef>
              <a:spcAft>
                <a:spcPts val="0"/>
              </a:spcAft>
              <a:buSzPts val="1000"/>
              <a:buChar char="●"/>
            </a:pPr>
            <a:r>
              <a:rPr lang="en" sz="1000" b="1"/>
              <a:t>VR's Impact on Risk Perception (Wang et al., 2019 &amp; Kinateder et al., 2013):</a:t>
            </a:r>
            <a:r>
              <a:rPr lang="en" sz="1000"/>
              <a:t> VR elicits realistic emotional responses and behaviours, shaping risk perception and decision-making.</a:t>
            </a:r>
            <a:endParaRPr sz="1000"/>
          </a:p>
          <a:p>
            <a:pPr marL="457200" lvl="0" indent="0" algn="l" rtl="0">
              <a:lnSpc>
                <a:spcPct val="100000"/>
              </a:lnSpc>
              <a:spcBef>
                <a:spcPts val="800"/>
              </a:spcBef>
              <a:spcAft>
                <a:spcPts val="0"/>
              </a:spcAft>
              <a:buNone/>
            </a:pPr>
            <a:endParaRPr sz="1000"/>
          </a:p>
          <a:p>
            <a:pPr marL="457200" lvl="0" indent="-292100" algn="l" rtl="0">
              <a:lnSpc>
                <a:spcPct val="100000"/>
              </a:lnSpc>
              <a:spcBef>
                <a:spcPts val="800"/>
              </a:spcBef>
              <a:spcAft>
                <a:spcPts val="0"/>
              </a:spcAft>
              <a:buSzPts val="1000"/>
              <a:buChar char="●"/>
            </a:pPr>
            <a:r>
              <a:rPr lang="en" sz="1000" b="1">
                <a:solidFill>
                  <a:schemeClr val="dk2"/>
                </a:solidFill>
              </a:rPr>
              <a:t>VR's Influence on Evacuation Decisions (Fujimi &amp; Fujimura, 2020):</a:t>
            </a:r>
            <a:r>
              <a:rPr lang="en" sz="1000" b="1"/>
              <a:t> </a:t>
            </a:r>
            <a:r>
              <a:rPr lang="en" sz="1000"/>
              <a:t>Changes in VR flood views and increased information cues can prompt earlier evacuation decisions.</a:t>
            </a:r>
            <a:endParaRPr sz="1000"/>
          </a:p>
          <a:p>
            <a:pPr marL="457200" lvl="0" indent="0" algn="l" rtl="0">
              <a:lnSpc>
                <a:spcPct val="100000"/>
              </a:lnSpc>
              <a:spcBef>
                <a:spcPts val="800"/>
              </a:spcBef>
              <a:spcAft>
                <a:spcPts val="0"/>
              </a:spcAft>
              <a:buNone/>
            </a:pPr>
            <a:endParaRPr sz="1000"/>
          </a:p>
          <a:p>
            <a:pPr marL="457200" lvl="0" indent="-292100" algn="l" rtl="0">
              <a:lnSpc>
                <a:spcPct val="100000"/>
              </a:lnSpc>
              <a:spcBef>
                <a:spcPts val="800"/>
              </a:spcBef>
              <a:spcAft>
                <a:spcPts val="0"/>
              </a:spcAft>
              <a:buSzPts val="1000"/>
              <a:buChar char="●"/>
            </a:pPr>
            <a:r>
              <a:rPr lang="en" sz="1000" b="1"/>
              <a:t>Flood Evacuation Strategies (Bernardini et al., 2020):</a:t>
            </a:r>
            <a:r>
              <a:rPr lang="en" sz="1000"/>
              <a:t> VR studies show that water levels impact evacuation speed, informing on safe levels for successful evacuation.</a:t>
            </a:r>
            <a:endParaRPr sz="1000"/>
          </a:p>
        </p:txBody>
      </p:sp>
      <p:pic>
        <p:nvPicPr>
          <p:cNvPr id="194" name="Google Shape;194;p32"/>
          <p:cNvPicPr preferRelativeResize="0"/>
          <p:nvPr/>
        </p:nvPicPr>
        <p:blipFill>
          <a:blip r:embed="rId3">
            <a:alphaModFix/>
          </a:blip>
          <a:stretch>
            <a:fillRect/>
          </a:stretch>
        </p:blipFill>
        <p:spPr>
          <a:xfrm>
            <a:off x="4926298" y="533041"/>
            <a:ext cx="2139625" cy="1551234"/>
          </a:xfrm>
          <a:prstGeom prst="rect">
            <a:avLst/>
          </a:prstGeom>
          <a:noFill/>
          <a:ln>
            <a:noFill/>
          </a:ln>
        </p:spPr>
      </p:pic>
      <p:pic>
        <p:nvPicPr>
          <p:cNvPr id="195" name="Google Shape;195;p32"/>
          <p:cNvPicPr preferRelativeResize="0"/>
          <p:nvPr/>
        </p:nvPicPr>
        <p:blipFill>
          <a:blip r:embed="rId4">
            <a:alphaModFix/>
          </a:blip>
          <a:stretch>
            <a:fillRect/>
          </a:stretch>
        </p:blipFill>
        <p:spPr>
          <a:xfrm>
            <a:off x="6896644" y="550664"/>
            <a:ext cx="2220575" cy="1516000"/>
          </a:xfrm>
          <a:prstGeom prst="rect">
            <a:avLst/>
          </a:prstGeom>
          <a:noFill/>
          <a:ln>
            <a:noFill/>
          </a:ln>
        </p:spPr>
      </p:pic>
      <p:pic>
        <p:nvPicPr>
          <p:cNvPr id="196" name="Google Shape;196;p32"/>
          <p:cNvPicPr preferRelativeResize="0"/>
          <p:nvPr/>
        </p:nvPicPr>
        <p:blipFill>
          <a:blip r:embed="rId5">
            <a:alphaModFix/>
          </a:blip>
          <a:stretch>
            <a:fillRect/>
          </a:stretch>
        </p:blipFill>
        <p:spPr>
          <a:xfrm>
            <a:off x="5015950" y="2197300"/>
            <a:ext cx="1744610" cy="2106701"/>
          </a:xfrm>
          <a:prstGeom prst="rect">
            <a:avLst/>
          </a:prstGeom>
          <a:noFill/>
          <a:ln>
            <a:noFill/>
          </a:ln>
        </p:spPr>
      </p:pic>
      <p:pic>
        <p:nvPicPr>
          <p:cNvPr id="197" name="Google Shape;197;p32"/>
          <p:cNvPicPr preferRelativeResize="0"/>
          <p:nvPr/>
        </p:nvPicPr>
        <p:blipFill>
          <a:blip r:embed="rId6">
            <a:alphaModFix/>
          </a:blip>
          <a:stretch>
            <a:fillRect/>
          </a:stretch>
        </p:blipFill>
        <p:spPr>
          <a:xfrm>
            <a:off x="6949900" y="2197300"/>
            <a:ext cx="2054825" cy="2078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1506000" y="1023967"/>
            <a:ext cx="6131700" cy="16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VR Development</a:t>
            </a:r>
            <a:endParaRPr>
              <a:solidFill>
                <a:schemeClr val="accent2"/>
              </a:solidFill>
            </a:endParaRPr>
          </a:p>
        </p:txBody>
      </p:sp>
      <p:sp>
        <p:nvSpPr>
          <p:cNvPr id="203" name="Google Shape;203;p33"/>
          <p:cNvSpPr txBox="1">
            <a:spLocks noGrp="1"/>
          </p:cNvSpPr>
          <p:nvPr>
            <p:ph type="subTitle" idx="1"/>
          </p:nvPr>
        </p:nvSpPr>
        <p:spPr>
          <a:xfrm>
            <a:off x="2462575" y="2597476"/>
            <a:ext cx="42186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Environment and challenges</a:t>
            </a:r>
            <a:endParaRPr>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p:nvPr/>
        </p:nvSpPr>
        <p:spPr>
          <a:xfrm>
            <a:off x="338977" y="253941"/>
            <a:ext cx="2436000"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rgbClr val="9A6ABA"/>
                </a:solidFill>
                <a:latin typeface="Montserrat"/>
                <a:ea typeface="Montserrat"/>
                <a:cs typeface="Montserrat"/>
                <a:sym typeface="Montserrat"/>
              </a:rPr>
              <a:t>VR Development</a:t>
            </a:r>
            <a:endParaRPr sz="700" b="1">
              <a:solidFill>
                <a:srgbClr val="9A6ABA"/>
              </a:solidFill>
              <a:latin typeface="Montserrat"/>
              <a:ea typeface="Montserrat"/>
              <a:cs typeface="Montserrat"/>
              <a:sym typeface="Montserrat"/>
            </a:endParaRPr>
          </a:p>
        </p:txBody>
      </p:sp>
      <p:sp>
        <p:nvSpPr>
          <p:cNvPr id="209" name="Google Shape;209;p34"/>
          <p:cNvSpPr txBox="1">
            <a:spLocks noGrp="1"/>
          </p:cNvSpPr>
          <p:nvPr>
            <p:ph type="title"/>
          </p:nvPr>
        </p:nvSpPr>
        <p:spPr>
          <a:xfrm>
            <a:off x="685860" y="745673"/>
            <a:ext cx="4112100" cy="30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595959"/>
                </a:solidFill>
              </a:rPr>
              <a:t>Minor </a:t>
            </a:r>
            <a:endParaRPr sz="3400">
              <a:solidFill>
                <a:srgbClr val="595959"/>
              </a:solidFill>
            </a:endParaRPr>
          </a:p>
          <a:p>
            <a:pPr marL="0" lvl="0" indent="0" algn="l" rtl="0">
              <a:spcBef>
                <a:spcPts val="0"/>
              </a:spcBef>
              <a:spcAft>
                <a:spcPts val="0"/>
              </a:spcAft>
              <a:buNone/>
            </a:pPr>
            <a:r>
              <a:rPr lang="en" sz="3400">
                <a:solidFill>
                  <a:schemeClr val="dk1"/>
                </a:solidFill>
              </a:rPr>
              <a:t>roadblocks</a:t>
            </a:r>
            <a:r>
              <a:rPr lang="en" sz="3400">
                <a:solidFill>
                  <a:srgbClr val="595959"/>
                </a:solidFill>
              </a:rPr>
              <a:t> </a:t>
            </a:r>
            <a:endParaRPr sz="3400">
              <a:solidFill>
                <a:srgbClr val="595959"/>
              </a:solidFill>
            </a:endParaRPr>
          </a:p>
          <a:p>
            <a:pPr marL="0" lvl="0" indent="0" algn="l" rtl="0">
              <a:spcBef>
                <a:spcPts val="0"/>
              </a:spcBef>
              <a:spcAft>
                <a:spcPts val="0"/>
              </a:spcAft>
              <a:buNone/>
            </a:pPr>
            <a:r>
              <a:rPr lang="en" sz="3400">
                <a:solidFill>
                  <a:srgbClr val="595959"/>
                </a:solidFill>
              </a:rPr>
              <a:t>such as </a:t>
            </a:r>
            <a:endParaRPr sz="3400">
              <a:solidFill>
                <a:srgbClr val="595959"/>
              </a:solidFill>
            </a:endParaRPr>
          </a:p>
          <a:p>
            <a:pPr marL="0" lvl="0" indent="0" algn="l" rtl="0">
              <a:spcBef>
                <a:spcPts val="0"/>
              </a:spcBef>
              <a:spcAft>
                <a:spcPts val="0"/>
              </a:spcAft>
              <a:buNone/>
            </a:pPr>
            <a:r>
              <a:rPr lang="en" sz="3400">
                <a:solidFill>
                  <a:schemeClr val="dk1"/>
                </a:solidFill>
              </a:rPr>
              <a:t>asset sourcing</a:t>
            </a:r>
            <a:r>
              <a:rPr lang="en" sz="3400">
                <a:solidFill>
                  <a:srgbClr val="595959"/>
                </a:solidFill>
              </a:rPr>
              <a:t> </a:t>
            </a:r>
            <a:endParaRPr sz="3400">
              <a:solidFill>
                <a:srgbClr val="595959"/>
              </a:solidFill>
            </a:endParaRPr>
          </a:p>
          <a:p>
            <a:pPr marL="0" lvl="0" indent="0" algn="l" rtl="0">
              <a:spcBef>
                <a:spcPts val="0"/>
              </a:spcBef>
              <a:spcAft>
                <a:spcPts val="0"/>
              </a:spcAft>
              <a:buNone/>
            </a:pPr>
            <a:r>
              <a:rPr lang="en" sz="3400">
                <a:solidFill>
                  <a:srgbClr val="595959"/>
                </a:solidFill>
              </a:rPr>
              <a:t>and </a:t>
            </a:r>
            <a:endParaRPr sz="3400">
              <a:solidFill>
                <a:srgbClr val="595959"/>
              </a:solidFill>
            </a:endParaRPr>
          </a:p>
          <a:p>
            <a:pPr marL="0" lvl="0" indent="0" algn="l" rtl="0">
              <a:spcBef>
                <a:spcPts val="0"/>
              </a:spcBef>
              <a:spcAft>
                <a:spcPts val="0"/>
              </a:spcAft>
              <a:buNone/>
            </a:pPr>
            <a:r>
              <a:rPr lang="en" sz="3400">
                <a:solidFill>
                  <a:schemeClr val="dk1"/>
                </a:solidFill>
              </a:rPr>
              <a:t>bugs</a:t>
            </a:r>
            <a:r>
              <a:rPr lang="en" sz="3400">
                <a:solidFill>
                  <a:srgbClr val="595959"/>
                </a:solidFill>
              </a:rPr>
              <a:t> </a:t>
            </a:r>
            <a:endParaRPr sz="3400">
              <a:solidFill>
                <a:srgbClr val="595959"/>
              </a:solidFill>
            </a:endParaRPr>
          </a:p>
          <a:p>
            <a:pPr marL="0" lvl="0" indent="0" algn="l" rtl="0">
              <a:spcBef>
                <a:spcPts val="0"/>
              </a:spcBef>
              <a:spcAft>
                <a:spcPts val="0"/>
              </a:spcAft>
              <a:buNone/>
            </a:pPr>
            <a:r>
              <a:rPr lang="en" sz="3400">
                <a:solidFill>
                  <a:srgbClr val="595959"/>
                </a:solidFill>
              </a:rPr>
              <a:t>but we have overcome them</a:t>
            </a:r>
            <a:endParaRPr sz="3400">
              <a:solidFill>
                <a:srgbClr val="595959"/>
              </a:solidFill>
            </a:endParaRPr>
          </a:p>
        </p:txBody>
      </p:sp>
      <p:pic>
        <p:nvPicPr>
          <p:cNvPr id="210" name="Google Shape;210;p34"/>
          <p:cNvPicPr preferRelativeResize="0"/>
          <p:nvPr/>
        </p:nvPicPr>
        <p:blipFill>
          <a:blip r:embed="rId3">
            <a:alphaModFix/>
          </a:blip>
          <a:stretch>
            <a:fillRect/>
          </a:stretch>
        </p:blipFill>
        <p:spPr>
          <a:xfrm>
            <a:off x="5544300" y="1864613"/>
            <a:ext cx="1982501" cy="1439300"/>
          </a:xfrm>
          <a:prstGeom prst="rect">
            <a:avLst/>
          </a:prstGeom>
          <a:noFill/>
          <a:ln>
            <a:noFill/>
          </a:ln>
        </p:spPr>
      </p:pic>
      <p:pic>
        <p:nvPicPr>
          <p:cNvPr id="211" name="Google Shape;211;p34"/>
          <p:cNvPicPr preferRelativeResize="0"/>
          <p:nvPr/>
        </p:nvPicPr>
        <p:blipFill rotWithShape="1">
          <a:blip r:embed="rId4">
            <a:alphaModFix/>
          </a:blip>
          <a:srcRect t="3078" b="3078"/>
          <a:stretch/>
        </p:blipFill>
        <p:spPr>
          <a:xfrm>
            <a:off x="5544300" y="415125"/>
            <a:ext cx="1982499" cy="1340475"/>
          </a:xfrm>
          <a:prstGeom prst="rect">
            <a:avLst/>
          </a:prstGeom>
          <a:noFill/>
          <a:ln>
            <a:noFill/>
          </a:ln>
        </p:spPr>
      </p:pic>
      <p:pic>
        <p:nvPicPr>
          <p:cNvPr id="212" name="Google Shape;212;p34"/>
          <p:cNvPicPr preferRelativeResize="0"/>
          <p:nvPr/>
        </p:nvPicPr>
        <p:blipFill>
          <a:blip r:embed="rId5">
            <a:alphaModFix/>
          </a:blip>
          <a:stretch>
            <a:fillRect/>
          </a:stretch>
        </p:blipFill>
        <p:spPr>
          <a:xfrm>
            <a:off x="5544300" y="3412925"/>
            <a:ext cx="1982500" cy="138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2398650" y="364350"/>
            <a:ext cx="4346700" cy="6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Screenshot of scenes</a:t>
            </a:r>
            <a:endParaRPr sz="3300"/>
          </a:p>
        </p:txBody>
      </p:sp>
      <p:pic>
        <p:nvPicPr>
          <p:cNvPr id="218" name="Google Shape;218;p35"/>
          <p:cNvPicPr preferRelativeResize="0"/>
          <p:nvPr/>
        </p:nvPicPr>
        <p:blipFill>
          <a:blip r:embed="rId3">
            <a:alphaModFix/>
          </a:blip>
          <a:stretch>
            <a:fillRect/>
          </a:stretch>
        </p:blipFill>
        <p:spPr>
          <a:xfrm>
            <a:off x="4804755" y="1011018"/>
            <a:ext cx="2597002" cy="1874174"/>
          </a:xfrm>
          <a:prstGeom prst="rect">
            <a:avLst/>
          </a:prstGeom>
          <a:noFill/>
          <a:ln>
            <a:noFill/>
          </a:ln>
        </p:spPr>
      </p:pic>
      <p:pic>
        <p:nvPicPr>
          <p:cNvPr id="219" name="Google Shape;219;p35"/>
          <p:cNvPicPr preferRelativeResize="0"/>
          <p:nvPr/>
        </p:nvPicPr>
        <p:blipFill>
          <a:blip r:embed="rId4">
            <a:alphaModFix/>
          </a:blip>
          <a:stretch>
            <a:fillRect/>
          </a:stretch>
        </p:blipFill>
        <p:spPr>
          <a:xfrm>
            <a:off x="1742230" y="1011018"/>
            <a:ext cx="2597005" cy="1874174"/>
          </a:xfrm>
          <a:prstGeom prst="rect">
            <a:avLst/>
          </a:prstGeom>
          <a:noFill/>
          <a:ln>
            <a:noFill/>
          </a:ln>
        </p:spPr>
      </p:pic>
      <p:pic>
        <p:nvPicPr>
          <p:cNvPr id="220" name="Google Shape;220;p35"/>
          <p:cNvPicPr preferRelativeResize="0"/>
          <p:nvPr/>
        </p:nvPicPr>
        <p:blipFill>
          <a:blip r:embed="rId5">
            <a:alphaModFix/>
          </a:blip>
          <a:stretch>
            <a:fillRect/>
          </a:stretch>
        </p:blipFill>
        <p:spPr>
          <a:xfrm>
            <a:off x="4804750" y="2959550"/>
            <a:ext cx="2597000" cy="1749375"/>
          </a:xfrm>
          <a:prstGeom prst="rect">
            <a:avLst/>
          </a:prstGeom>
          <a:noFill/>
          <a:ln>
            <a:noFill/>
          </a:ln>
        </p:spPr>
      </p:pic>
      <p:pic>
        <p:nvPicPr>
          <p:cNvPr id="221" name="Google Shape;221;p35"/>
          <p:cNvPicPr preferRelativeResize="0"/>
          <p:nvPr/>
        </p:nvPicPr>
        <p:blipFill>
          <a:blip r:embed="rId6">
            <a:alphaModFix/>
          </a:blip>
          <a:stretch>
            <a:fillRect/>
          </a:stretch>
        </p:blipFill>
        <p:spPr>
          <a:xfrm>
            <a:off x="1742230" y="2959543"/>
            <a:ext cx="2597000" cy="1749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1045600" y="390300"/>
            <a:ext cx="7584300" cy="59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3300" b="1">
                <a:solidFill>
                  <a:schemeClr val="dk1"/>
                </a:solidFill>
                <a:latin typeface="Frank Ruhl Libre"/>
                <a:ea typeface="Frank Ruhl Libre"/>
                <a:cs typeface="Frank Ruhl Libre"/>
                <a:sym typeface="Frank Ruhl Libre"/>
              </a:rPr>
              <a:t>Camera Position</a:t>
            </a:r>
            <a:endParaRPr sz="3300" b="1">
              <a:solidFill>
                <a:schemeClr val="dk1"/>
              </a:solidFill>
              <a:latin typeface="Frank Ruhl Libre"/>
              <a:ea typeface="Frank Ruhl Libre"/>
              <a:cs typeface="Frank Ruhl Libre"/>
              <a:sym typeface="Frank Ruhl Libre"/>
            </a:endParaRPr>
          </a:p>
        </p:txBody>
      </p:sp>
      <p:pic>
        <p:nvPicPr>
          <p:cNvPr id="227" name="Google Shape;227;p36"/>
          <p:cNvPicPr preferRelativeResize="0"/>
          <p:nvPr/>
        </p:nvPicPr>
        <p:blipFill>
          <a:blip r:embed="rId3">
            <a:alphaModFix/>
          </a:blip>
          <a:stretch>
            <a:fillRect/>
          </a:stretch>
        </p:blipFill>
        <p:spPr>
          <a:xfrm>
            <a:off x="1211075" y="1037986"/>
            <a:ext cx="7105500" cy="3067525"/>
          </a:xfrm>
          <a:prstGeom prst="rect">
            <a:avLst/>
          </a:prstGeom>
          <a:noFill/>
          <a:ln>
            <a:noFill/>
          </a:ln>
        </p:spPr>
      </p:pic>
    </p:spTree>
  </p:cSld>
  <p:clrMapOvr>
    <a:masterClrMapping/>
  </p:clrMapOvr>
</p:sld>
</file>

<file path=ppt/theme/theme1.xml><?xml version="1.0" encoding="utf-8"?>
<a:theme xmlns:a="http://schemas.openxmlformats.org/drawingml/2006/main"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845</Words>
  <Application>Microsoft Macintosh PowerPoint</Application>
  <PresentationFormat>On-screen Show (16:9)</PresentationFormat>
  <Paragraphs>114</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Montserrat SemiBold</vt:lpstr>
      <vt:lpstr>Montserrat ExtraBold</vt:lpstr>
      <vt:lpstr>Frank Ruhl Libre</vt:lpstr>
      <vt:lpstr>Montserrat</vt:lpstr>
      <vt:lpstr>NYU Elegant</vt:lpstr>
      <vt:lpstr>NYU Elegant</vt:lpstr>
      <vt:lpstr>Virtual and Augmented Reality for Community Preparedness to Disasters</vt:lpstr>
      <vt:lpstr>Ida in New York</vt:lpstr>
      <vt:lpstr>PowerPoint Presentation</vt:lpstr>
      <vt:lpstr>Experience the disaster, prepare for the future with VR</vt:lpstr>
      <vt:lpstr>Literature Review</vt:lpstr>
      <vt:lpstr>VR Development</vt:lpstr>
      <vt:lpstr>Minor  roadblocks  such as  asset sourcing  and  bugs  but we have overcome them</vt:lpstr>
      <vt:lpstr>Screenshot of scenes</vt:lpstr>
      <vt:lpstr>PowerPoint Presentation</vt:lpstr>
      <vt:lpstr>Water Controller </vt:lpstr>
      <vt:lpstr>Water Controller </vt:lpstr>
      <vt:lpstr>Rain Controller </vt:lpstr>
      <vt:lpstr>Unity Demonstration</vt:lpstr>
      <vt:lpstr>Rationality</vt:lpstr>
      <vt:lpstr>Experiment Design</vt:lpstr>
      <vt:lpstr>PowerPoint Presentation</vt:lpstr>
      <vt:lpstr>PowerPoint Presentation</vt:lpstr>
      <vt:lpstr>PowerPoint Presentation</vt:lpstr>
      <vt:lpstr>PowerPoint Presentation</vt:lpstr>
      <vt:lpstr>Data and Analysis</vt:lpstr>
      <vt:lpstr>Data preprocess</vt:lpstr>
      <vt:lpstr>Analysis of different views</vt:lpstr>
      <vt:lpstr>2. Analysis of different notices</vt:lpstr>
      <vt:lpstr>3. Analysis of different light</vt:lpstr>
      <vt:lpstr>Concluding analysis</vt:lpstr>
      <vt:lpstr>Policy Recommendations</vt:lpstr>
      <vt:lpstr>PowerPoint Presentation</vt:lpstr>
      <vt:lpstr>Conclusions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and Augmented Reality for Community Preparedness to Disasters</dc:title>
  <cp:lastModifiedBy>YuanboZhang</cp:lastModifiedBy>
  <cp:revision>1</cp:revision>
  <dcterms:modified xsi:type="dcterms:W3CDTF">2023-07-12T13:16:38Z</dcterms:modified>
</cp:coreProperties>
</file>